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2" r:id="rId5"/>
    <p:sldId id="266" r:id="rId6"/>
    <p:sldId id="263" r:id="rId7"/>
    <p:sldId id="278" r:id="rId8"/>
    <p:sldId id="269" r:id="rId9"/>
    <p:sldId id="275" r:id="rId10"/>
    <p:sldId id="274" r:id="rId11"/>
    <p:sldId id="279" r:id="rId12"/>
    <p:sldId id="280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F4FE"/>
    <a:srgbClr val="BDBDBD"/>
    <a:srgbClr val="4CC0E7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EAF36C-3688-40DA-BF74-F7B92678EA8B}" type="doc">
      <dgm:prSet loTypeId="urn:microsoft.com/office/officeart/2005/8/layout/orgChart1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5480D785-1E52-403A-B6B3-C874F09EB08E}">
      <dgm:prSet phldrT="[文字]"/>
      <dgm:spPr/>
      <dgm:t>
        <a:bodyPr/>
        <a:lstStyle/>
        <a:p>
          <a:r>
            <a:rPr lang="zh-TW" altLang="en-US" dirty="0"/>
            <a:t>首頁</a:t>
          </a:r>
          <a:r>
            <a:rPr lang="en-US" altLang="zh-TW" dirty="0"/>
            <a:t/>
          </a:r>
          <a:br>
            <a:rPr lang="en-US" altLang="zh-TW" dirty="0"/>
          </a:br>
          <a:r>
            <a:rPr lang="en-US" altLang="zh-TW" dirty="0"/>
            <a:t>Index</a:t>
          </a:r>
          <a:endParaRPr lang="zh-TW" altLang="en-US" dirty="0"/>
        </a:p>
      </dgm:t>
    </dgm:pt>
    <dgm:pt modelId="{84ED49E5-C6AE-4F78-B1BA-BFED496EEF5B}" type="parTrans" cxnId="{93875E91-B79A-43A7-92D8-A3112CD489A2}">
      <dgm:prSet/>
      <dgm:spPr/>
      <dgm:t>
        <a:bodyPr/>
        <a:lstStyle/>
        <a:p>
          <a:endParaRPr lang="zh-TW" altLang="en-US"/>
        </a:p>
      </dgm:t>
    </dgm:pt>
    <dgm:pt modelId="{02E25A08-49E6-4882-A8F8-43818E44A202}" type="sibTrans" cxnId="{93875E91-B79A-43A7-92D8-A3112CD489A2}">
      <dgm:prSet/>
      <dgm:spPr/>
      <dgm:t>
        <a:bodyPr/>
        <a:lstStyle/>
        <a:p>
          <a:endParaRPr lang="zh-TW" altLang="en-US"/>
        </a:p>
      </dgm:t>
    </dgm:pt>
    <dgm:pt modelId="{BEA6857B-8C80-4932-A63B-17F2D6F5F53C}">
      <dgm:prSet phldrT="[文字]"/>
      <dgm:spPr/>
      <dgm:t>
        <a:bodyPr/>
        <a:lstStyle/>
        <a:p>
          <a:r>
            <a:rPr lang="zh-TW" altLang="en-US" dirty="0" smtClean="0"/>
            <a:t>註冊</a:t>
          </a:r>
          <a:endParaRPr lang="zh-TW" altLang="en-US" dirty="0"/>
        </a:p>
      </dgm:t>
    </dgm:pt>
    <dgm:pt modelId="{F7EEB76F-10DE-48E3-ABD6-852AFA93F95F}" type="parTrans" cxnId="{C6B9BF43-7A1A-43B3-9C05-CF424AFFA0C2}">
      <dgm:prSet/>
      <dgm:spPr/>
      <dgm:t>
        <a:bodyPr/>
        <a:lstStyle/>
        <a:p>
          <a:endParaRPr lang="zh-TW" altLang="en-US"/>
        </a:p>
      </dgm:t>
    </dgm:pt>
    <dgm:pt modelId="{FB2E95DA-D003-4CC8-84C6-908C0E1B0C7A}" type="sibTrans" cxnId="{C6B9BF43-7A1A-43B3-9C05-CF424AFFA0C2}">
      <dgm:prSet/>
      <dgm:spPr/>
      <dgm:t>
        <a:bodyPr/>
        <a:lstStyle/>
        <a:p>
          <a:endParaRPr lang="zh-TW" altLang="en-US"/>
        </a:p>
      </dgm:t>
    </dgm:pt>
    <dgm:pt modelId="{4A3990E7-C766-42A3-90FE-DC658FC5DC2F}">
      <dgm:prSet phldrT="[文字]"/>
      <dgm:spPr/>
      <dgm:t>
        <a:bodyPr/>
        <a:lstStyle/>
        <a:p>
          <a:r>
            <a:rPr lang="zh-TW" altLang="en-US" dirty="0" smtClean="0"/>
            <a:t>發啟專案</a:t>
          </a:r>
          <a:endParaRPr lang="en-US" altLang="zh-TW" dirty="0"/>
        </a:p>
      </dgm:t>
    </dgm:pt>
    <dgm:pt modelId="{037BB42C-3576-4891-8057-76BBBCF8C6F7}" type="parTrans" cxnId="{DDFAE5E7-B87C-4475-814F-3644DFD833D2}">
      <dgm:prSet/>
      <dgm:spPr/>
      <dgm:t>
        <a:bodyPr/>
        <a:lstStyle/>
        <a:p>
          <a:endParaRPr lang="zh-TW" altLang="en-US"/>
        </a:p>
      </dgm:t>
    </dgm:pt>
    <dgm:pt modelId="{57D08CF0-C132-41E8-A717-C37DEECFB4D1}" type="sibTrans" cxnId="{DDFAE5E7-B87C-4475-814F-3644DFD833D2}">
      <dgm:prSet/>
      <dgm:spPr/>
      <dgm:t>
        <a:bodyPr/>
        <a:lstStyle/>
        <a:p>
          <a:endParaRPr lang="zh-TW" altLang="en-US"/>
        </a:p>
      </dgm:t>
    </dgm:pt>
    <dgm:pt modelId="{2DC9A834-CFFD-44A4-A9D8-F7295A7255FB}">
      <dgm:prSet phldrT="[文字]"/>
      <dgm:spPr/>
      <dgm:t>
        <a:bodyPr/>
        <a:lstStyle/>
        <a:p>
          <a:r>
            <a:rPr lang="zh-TW" altLang="en-US" dirty="0" smtClean="0"/>
            <a:t>探索專案</a:t>
          </a:r>
          <a:endParaRPr lang="zh-TW" altLang="en-US" dirty="0"/>
        </a:p>
      </dgm:t>
    </dgm:pt>
    <dgm:pt modelId="{4FF334C4-0C0F-4704-9B76-34D84299A2F7}" type="sibTrans" cxnId="{4C6C4CB0-B0FF-426D-AD5F-8A99A8B9A75A}">
      <dgm:prSet/>
      <dgm:spPr/>
      <dgm:t>
        <a:bodyPr/>
        <a:lstStyle/>
        <a:p>
          <a:endParaRPr lang="zh-TW" altLang="en-US"/>
        </a:p>
      </dgm:t>
    </dgm:pt>
    <dgm:pt modelId="{9CBB9C58-D02D-4AAD-B713-9B0F924AE7EA}" type="parTrans" cxnId="{4C6C4CB0-B0FF-426D-AD5F-8A99A8B9A75A}">
      <dgm:prSet/>
      <dgm:spPr/>
      <dgm:t>
        <a:bodyPr/>
        <a:lstStyle/>
        <a:p>
          <a:endParaRPr lang="zh-TW" altLang="en-US"/>
        </a:p>
      </dgm:t>
    </dgm:pt>
    <dgm:pt modelId="{BBA6007F-A434-4BBD-95D1-3DFE18DC8E5A}">
      <dgm:prSet phldrT="[文字]"/>
      <dgm:spPr/>
      <dgm:t>
        <a:bodyPr/>
        <a:lstStyle/>
        <a:p>
          <a:r>
            <a:rPr lang="zh-TW" altLang="en-US" dirty="0"/>
            <a:t>聯絡客</a:t>
          </a:r>
          <a:r>
            <a:rPr lang="zh-TW" altLang="en-US" dirty="0" smtClean="0"/>
            <a:t>服</a:t>
          </a:r>
          <a:endParaRPr lang="zh-TW" altLang="en-US" dirty="0"/>
        </a:p>
      </dgm:t>
    </dgm:pt>
    <dgm:pt modelId="{560076D1-1FFE-498D-8984-5EF01C95348E}" type="parTrans" cxnId="{F3FB7FFD-8A3C-4225-AF42-DBD4ADC54BC9}">
      <dgm:prSet/>
      <dgm:spPr/>
      <dgm:t>
        <a:bodyPr/>
        <a:lstStyle/>
        <a:p>
          <a:endParaRPr lang="zh-TW" altLang="en-US"/>
        </a:p>
      </dgm:t>
    </dgm:pt>
    <dgm:pt modelId="{FB186048-D433-4F8C-8F5F-6A0636A012B1}" type="sibTrans" cxnId="{F3FB7FFD-8A3C-4225-AF42-DBD4ADC54BC9}">
      <dgm:prSet/>
      <dgm:spPr/>
      <dgm:t>
        <a:bodyPr/>
        <a:lstStyle/>
        <a:p>
          <a:endParaRPr lang="zh-TW" altLang="en-US"/>
        </a:p>
      </dgm:t>
    </dgm:pt>
    <dgm:pt modelId="{4FB30CCC-7B8C-44C5-AD8B-48CE3BC6192C}">
      <dgm:prSet/>
      <dgm:spPr/>
      <dgm:t>
        <a:bodyPr/>
        <a:lstStyle/>
        <a:p>
          <a:r>
            <a:rPr lang="zh-TW" altLang="en-US" dirty="0" smtClean="0"/>
            <a:t>選擇要加入</a:t>
          </a:r>
          <a:endParaRPr lang="zh-TW" altLang="en-US" dirty="0"/>
        </a:p>
      </dgm:t>
    </dgm:pt>
    <dgm:pt modelId="{FA2521E2-C7E3-4C2A-BCE8-CC03F8C8C65A}" type="parTrans" cxnId="{B66D6FB4-B8C7-41CF-B4DE-1051B82D2F40}">
      <dgm:prSet/>
      <dgm:spPr/>
      <dgm:t>
        <a:bodyPr/>
        <a:lstStyle/>
        <a:p>
          <a:endParaRPr lang="zh-TW" altLang="en-US"/>
        </a:p>
      </dgm:t>
    </dgm:pt>
    <dgm:pt modelId="{6E59FFDE-23AF-4902-B123-A8AA2507161A}" type="sibTrans" cxnId="{B66D6FB4-B8C7-41CF-B4DE-1051B82D2F40}">
      <dgm:prSet/>
      <dgm:spPr/>
      <dgm:t>
        <a:bodyPr/>
        <a:lstStyle/>
        <a:p>
          <a:endParaRPr lang="zh-TW" altLang="en-US"/>
        </a:p>
      </dgm:t>
    </dgm:pt>
    <dgm:pt modelId="{9A262188-09EC-4E80-BDE2-4C3DAD1451A1}">
      <dgm:prSet/>
      <dgm:spPr/>
      <dgm:t>
        <a:bodyPr/>
        <a:lstStyle/>
        <a:p>
          <a:r>
            <a:rPr lang="zh-TW" altLang="en-US" smtClean="0"/>
            <a:t>填寫個人資料</a:t>
          </a:r>
          <a:endParaRPr lang="zh-TW" altLang="en-US" dirty="0"/>
        </a:p>
      </dgm:t>
    </dgm:pt>
    <dgm:pt modelId="{2F43C5BF-FFB7-4EBB-BFBA-5AE8DAB42843}" type="parTrans" cxnId="{15762BE4-F8AD-4740-9FBA-DE176C8D005E}">
      <dgm:prSet/>
      <dgm:spPr/>
      <dgm:t>
        <a:bodyPr/>
        <a:lstStyle/>
        <a:p>
          <a:endParaRPr lang="zh-TW" altLang="en-US"/>
        </a:p>
      </dgm:t>
    </dgm:pt>
    <dgm:pt modelId="{71819E2D-6F06-4F27-9794-E2BFB9AC670D}" type="sibTrans" cxnId="{15762BE4-F8AD-4740-9FBA-DE176C8D005E}">
      <dgm:prSet/>
      <dgm:spPr/>
      <dgm:t>
        <a:bodyPr/>
        <a:lstStyle/>
        <a:p>
          <a:endParaRPr lang="zh-TW" altLang="en-US"/>
        </a:p>
      </dgm:t>
    </dgm:pt>
    <dgm:pt modelId="{22DB5CF6-C11B-4CE8-BE24-1115633C815C}">
      <dgm:prSet/>
      <dgm:spPr/>
      <dgm:t>
        <a:bodyPr/>
        <a:lstStyle/>
        <a:p>
          <a:r>
            <a:rPr lang="zh-TW" altLang="en-US" dirty="0" smtClean="0"/>
            <a:t>專案介紹</a:t>
          </a:r>
          <a:endParaRPr lang="zh-TW" altLang="en-US" dirty="0"/>
        </a:p>
      </dgm:t>
    </dgm:pt>
    <dgm:pt modelId="{C858766B-5917-4D57-9FDF-40037BE8A980}" type="parTrans" cxnId="{112B919F-48A6-4C37-8B8D-C2F74517183F}">
      <dgm:prSet/>
      <dgm:spPr/>
      <dgm:t>
        <a:bodyPr/>
        <a:lstStyle/>
        <a:p>
          <a:endParaRPr lang="zh-TW" altLang="en-US"/>
        </a:p>
      </dgm:t>
    </dgm:pt>
    <dgm:pt modelId="{E984000E-93D4-49A6-AAA9-E0AA2AA56037}" type="sibTrans" cxnId="{112B919F-48A6-4C37-8B8D-C2F74517183F}">
      <dgm:prSet/>
      <dgm:spPr/>
      <dgm:t>
        <a:bodyPr/>
        <a:lstStyle/>
        <a:p>
          <a:endParaRPr lang="zh-TW" altLang="en-US"/>
        </a:p>
      </dgm:t>
    </dgm:pt>
    <dgm:pt modelId="{303470A8-14F2-421A-8E19-1E2C9C0C5814}" type="pres">
      <dgm:prSet presAssocID="{4FEAF36C-3688-40DA-BF74-F7B92678EA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4F33CD4E-71C6-4875-B2E6-017EFE96999B}" type="pres">
      <dgm:prSet presAssocID="{5480D785-1E52-403A-B6B3-C874F09EB08E}" presName="hierRoot1" presStyleCnt="0">
        <dgm:presLayoutVars>
          <dgm:hierBranch val="init"/>
        </dgm:presLayoutVars>
      </dgm:prSet>
      <dgm:spPr/>
    </dgm:pt>
    <dgm:pt modelId="{34B794B4-06DF-4182-8855-9E4B44B29220}" type="pres">
      <dgm:prSet presAssocID="{5480D785-1E52-403A-B6B3-C874F09EB08E}" presName="rootComposite1" presStyleCnt="0"/>
      <dgm:spPr/>
    </dgm:pt>
    <dgm:pt modelId="{A14EB3AF-5101-49D7-8102-EAE395B67682}" type="pres">
      <dgm:prSet presAssocID="{5480D785-1E52-403A-B6B3-C874F09EB08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3D55CB5-DE17-4FEB-BE71-06D438F5BE80}" type="pres">
      <dgm:prSet presAssocID="{5480D785-1E52-403A-B6B3-C874F09EB08E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71660A1F-F6E5-4DC2-B392-E8B72B45039E}" type="pres">
      <dgm:prSet presAssocID="{5480D785-1E52-403A-B6B3-C874F09EB08E}" presName="hierChild2" presStyleCnt="0"/>
      <dgm:spPr/>
    </dgm:pt>
    <dgm:pt modelId="{362FF505-BE58-4623-974C-95D6395E6915}" type="pres">
      <dgm:prSet presAssocID="{9CBB9C58-D02D-4AAD-B713-9B0F924AE7EA}" presName="Name37" presStyleLbl="parChTrans1D2" presStyleIdx="0" presStyleCnt="4"/>
      <dgm:spPr/>
      <dgm:t>
        <a:bodyPr/>
        <a:lstStyle/>
        <a:p>
          <a:endParaRPr lang="zh-TW" altLang="en-US"/>
        </a:p>
      </dgm:t>
    </dgm:pt>
    <dgm:pt modelId="{80C9ABE6-AD2B-4A2F-9305-4C5471229047}" type="pres">
      <dgm:prSet presAssocID="{2DC9A834-CFFD-44A4-A9D8-F7295A7255FB}" presName="hierRoot2" presStyleCnt="0">
        <dgm:presLayoutVars>
          <dgm:hierBranch val="init"/>
        </dgm:presLayoutVars>
      </dgm:prSet>
      <dgm:spPr/>
    </dgm:pt>
    <dgm:pt modelId="{A4AF0C52-75C5-43FB-8770-DDAB24C4D4BA}" type="pres">
      <dgm:prSet presAssocID="{2DC9A834-CFFD-44A4-A9D8-F7295A7255FB}" presName="rootComposite" presStyleCnt="0"/>
      <dgm:spPr/>
    </dgm:pt>
    <dgm:pt modelId="{94F9B89F-5B7D-4A96-B0FC-73D60F864641}" type="pres">
      <dgm:prSet presAssocID="{2DC9A834-CFFD-44A4-A9D8-F7295A7255FB}" presName="rootText" presStyleLbl="node2" presStyleIdx="0" presStyleCnt="4" custLinFactNeighborY="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75C0994-72A6-4A5B-B926-18E357A5AF9A}" type="pres">
      <dgm:prSet presAssocID="{2DC9A834-CFFD-44A4-A9D8-F7295A7255FB}" presName="rootConnector" presStyleLbl="node2" presStyleIdx="0" presStyleCnt="4"/>
      <dgm:spPr/>
      <dgm:t>
        <a:bodyPr/>
        <a:lstStyle/>
        <a:p>
          <a:endParaRPr lang="zh-TW" altLang="en-US"/>
        </a:p>
      </dgm:t>
    </dgm:pt>
    <dgm:pt modelId="{CB05D227-A0D3-4510-9E1F-685B404A417F}" type="pres">
      <dgm:prSet presAssocID="{2DC9A834-CFFD-44A4-A9D8-F7295A7255FB}" presName="hierChild4" presStyleCnt="0"/>
      <dgm:spPr/>
    </dgm:pt>
    <dgm:pt modelId="{BBBF3579-F48C-434F-9117-CED83F70A0A9}" type="pres">
      <dgm:prSet presAssocID="{FA2521E2-C7E3-4C2A-BCE8-CC03F8C8C65A}" presName="Name37" presStyleLbl="parChTrans1D3" presStyleIdx="0" presStyleCnt="3"/>
      <dgm:spPr/>
      <dgm:t>
        <a:bodyPr/>
        <a:lstStyle/>
        <a:p>
          <a:endParaRPr lang="zh-TW" altLang="en-US"/>
        </a:p>
      </dgm:t>
    </dgm:pt>
    <dgm:pt modelId="{33C3E772-695A-4D90-8D65-D2CA1712BE37}" type="pres">
      <dgm:prSet presAssocID="{4FB30CCC-7B8C-44C5-AD8B-48CE3BC6192C}" presName="hierRoot2" presStyleCnt="0">
        <dgm:presLayoutVars>
          <dgm:hierBranch val="init"/>
        </dgm:presLayoutVars>
      </dgm:prSet>
      <dgm:spPr/>
    </dgm:pt>
    <dgm:pt modelId="{EEE8A6B2-23F5-4AD1-811E-30208AAB9830}" type="pres">
      <dgm:prSet presAssocID="{4FB30CCC-7B8C-44C5-AD8B-48CE3BC6192C}" presName="rootComposite" presStyleCnt="0"/>
      <dgm:spPr/>
    </dgm:pt>
    <dgm:pt modelId="{B20CFBF9-8E33-40E1-913C-5A80B1D6A2CA}" type="pres">
      <dgm:prSet presAssocID="{4FB30CCC-7B8C-44C5-AD8B-48CE3BC6192C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C2FD050-57AF-4000-89D0-17ACB868AAE7}" type="pres">
      <dgm:prSet presAssocID="{4FB30CCC-7B8C-44C5-AD8B-48CE3BC6192C}" presName="rootConnector" presStyleLbl="node3" presStyleIdx="0" presStyleCnt="3"/>
      <dgm:spPr/>
      <dgm:t>
        <a:bodyPr/>
        <a:lstStyle/>
        <a:p>
          <a:endParaRPr lang="zh-TW" altLang="en-US"/>
        </a:p>
      </dgm:t>
    </dgm:pt>
    <dgm:pt modelId="{BC88315E-77A0-47D2-997C-1B1DAA20CCF3}" type="pres">
      <dgm:prSet presAssocID="{4FB30CCC-7B8C-44C5-AD8B-48CE3BC6192C}" presName="hierChild4" presStyleCnt="0"/>
      <dgm:spPr/>
    </dgm:pt>
    <dgm:pt modelId="{1AADADDE-00AC-497E-8255-724403536083}" type="pres">
      <dgm:prSet presAssocID="{4FB30CCC-7B8C-44C5-AD8B-48CE3BC6192C}" presName="hierChild5" presStyleCnt="0"/>
      <dgm:spPr/>
    </dgm:pt>
    <dgm:pt modelId="{88DBD821-2CBF-4A45-84B9-BF3681841930}" type="pres">
      <dgm:prSet presAssocID="{C858766B-5917-4D57-9FDF-40037BE8A980}" presName="Name37" presStyleLbl="parChTrans1D3" presStyleIdx="1" presStyleCnt="3"/>
      <dgm:spPr/>
      <dgm:t>
        <a:bodyPr/>
        <a:lstStyle/>
        <a:p>
          <a:endParaRPr lang="zh-TW" altLang="en-US"/>
        </a:p>
      </dgm:t>
    </dgm:pt>
    <dgm:pt modelId="{B2DFCFF5-ED64-4F0D-A094-FF23378DDA8D}" type="pres">
      <dgm:prSet presAssocID="{22DB5CF6-C11B-4CE8-BE24-1115633C815C}" presName="hierRoot2" presStyleCnt="0">
        <dgm:presLayoutVars>
          <dgm:hierBranch val="init"/>
        </dgm:presLayoutVars>
      </dgm:prSet>
      <dgm:spPr/>
    </dgm:pt>
    <dgm:pt modelId="{72C4BFDE-478C-4300-8C7E-04748FC5131D}" type="pres">
      <dgm:prSet presAssocID="{22DB5CF6-C11B-4CE8-BE24-1115633C815C}" presName="rootComposite" presStyleCnt="0"/>
      <dgm:spPr/>
    </dgm:pt>
    <dgm:pt modelId="{37364355-C47E-40FC-873F-866188FB7853}" type="pres">
      <dgm:prSet presAssocID="{22DB5CF6-C11B-4CE8-BE24-1115633C815C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0CDF0B3-D3ED-462D-A8D9-859D153BA7F1}" type="pres">
      <dgm:prSet presAssocID="{22DB5CF6-C11B-4CE8-BE24-1115633C815C}" presName="rootConnector" presStyleLbl="node3" presStyleIdx="1" presStyleCnt="3"/>
      <dgm:spPr/>
      <dgm:t>
        <a:bodyPr/>
        <a:lstStyle/>
        <a:p>
          <a:endParaRPr lang="zh-TW" altLang="en-US"/>
        </a:p>
      </dgm:t>
    </dgm:pt>
    <dgm:pt modelId="{213DD636-760E-4D8F-A2F2-5913D8C03296}" type="pres">
      <dgm:prSet presAssocID="{22DB5CF6-C11B-4CE8-BE24-1115633C815C}" presName="hierChild4" presStyleCnt="0"/>
      <dgm:spPr/>
    </dgm:pt>
    <dgm:pt modelId="{3B9BF379-4214-484A-8AFD-DAC4F09A9F7A}" type="pres">
      <dgm:prSet presAssocID="{22DB5CF6-C11B-4CE8-BE24-1115633C815C}" presName="hierChild5" presStyleCnt="0"/>
      <dgm:spPr/>
    </dgm:pt>
    <dgm:pt modelId="{F6B3B647-B999-4A83-A49E-667E6A2C5355}" type="pres">
      <dgm:prSet presAssocID="{2DC9A834-CFFD-44A4-A9D8-F7295A7255FB}" presName="hierChild5" presStyleCnt="0"/>
      <dgm:spPr/>
    </dgm:pt>
    <dgm:pt modelId="{D3514771-3020-4DDB-9510-94A050D3624B}" type="pres">
      <dgm:prSet presAssocID="{037BB42C-3576-4891-8057-76BBBCF8C6F7}" presName="Name37" presStyleLbl="parChTrans1D2" presStyleIdx="1" presStyleCnt="4"/>
      <dgm:spPr/>
      <dgm:t>
        <a:bodyPr/>
        <a:lstStyle/>
        <a:p>
          <a:endParaRPr lang="zh-TW" altLang="en-US"/>
        </a:p>
      </dgm:t>
    </dgm:pt>
    <dgm:pt modelId="{97A6C8BB-179C-44C1-80F1-94C7E5999BF2}" type="pres">
      <dgm:prSet presAssocID="{4A3990E7-C766-42A3-90FE-DC658FC5DC2F}" presName="hierRoot2" presStyleCnt="0">
        <dgm:presLayoutVars>
          <dgm:hierBranch val="init"/>
        </dgm:presLayoutVars>
      </dgm:prSet>
      <dgm:spPr/>
    </dgm:pt>
    <dgm:pt modelId="{952457E8-A862-462B-9B7C-E20DF3A8D59C}" type="pres">
      <dgm:prSet presAssocID="{4A3990E7-C766-42A3-90FE-DC658FC5DC2F}" presName="rootComposite" presStyleCnt="0"/>
      <dgm:spPr/>
    </dgm:pt>
    <dgm:pt modelId="{0B470807-A57E-4A70-9872-1E2CD65C981D}" type="pres">
      <dgm:prSet presAssocID="{4A3990E7-C766-42A3-90FE-DC658FC5DC2F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0814264-EB8F-4C35-B899-F6E2B7A13CC7}" type="pres">
      <dgm:prSet presAssocID="{4A3990E7-C766-42A3-90FE-DC658FC5DC2F}" presName="rootConnector" presStyleLbl="node2" presStyleIdx="1" presStyleCnt="4"/>
      <dgm:spPr/>
      <dgm:t>
        <a:bodyPr/>
        <a:lstStyle/>
        <a:p>
          <a:endParaRPr lang="zh-TW" altLang="en-US"/>
        </a:p>
      </dgm:t>
    </dgm:pt>
    <dgm:pt modelId="{B90C8C89-2666-4590-BDE7-C36211657A64}" type="pres">
      <dgm:prSet presAssocID="{4A3990E7-C766-42A3-90FE-DC658FC5DC2F}" presName="hierChild4" presStyleCnt="0"/>
      <dgm:spPr/>
    </dgm:pt>
    <dgm:pt modelId="{DE19210C-683F-4967-84BE-92CD2E7C13C1}" type="pres">
      <dgm:prSet presAssocID="{4A3990E7-C766-42A3-90FE-DC658FC5DC2F}" presName="hierChild5" presStyleCnt="0"/>
      <dgm:spPr/>
    </dgm:pt>
    <dgm:pt modelId="{A6B28FCC-1393-4D59-81E9-4F72DABD4F06}" type="pres">
      <dgm:prSet presAssocID="{F7EEB76F-10DE-48E3-ABD6-852AFA93F95F}" presName="Name37" presStyleLbl="parChTrans1D2" presStyleIdx="2" presStyleCnt="4"/>
      <dgm:spPr/>
      <dgm:t>
        <a:bodyPr/>
        <a:lstStyle/>
        <a:p>
          <a:endParaRPr lang="zh-TW" altLang="en-US"/>
        </a:p>
      </dgm:t>
    </dgm:pt>
    <dgm:pt modelId="{D00023A8-EB85-47BE-A888-B2580BFB5A26}" type="pres">
      <dgm:prSet presAssocID="{BEA6857B-8C80-4932-A63B-17F2D6F5F53C}" presName="hierRoot2" presStyleCnt="0">
        <dgm:presLayoutVars>
          <dgm:hierBranch val="init"/>
        </dgm:presLayoutVars>
      </dgm:prSet>
      <dgm:spPr/>
    </dgm:pt>
    <dgm:pt modelId="{77D04783-465E-4669-83AC-096B7D8F9B6D}" type="pres">
      <dgm:prSet presAssocID="{BEA6857B-8C80-4932-A63B-17F2D6F5F53C}" presName="rootComposite" presStyleCnt="0"/>
      <dgm:spPr/>
    </dgm:pt>
    <dgm:pt modelId="{E83A1AB1-5A9C-4C93-9904-B1A0A6644B8A}" type="pres">
      <dgm:prSet presAssocID="{BEA6857B-8C80-4932-A63B-17F2D6F5F53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0F4253C-3F4B-47CC-A818-79CA4B14ADA8}" type="pres">
      <dgm:prSet presAssocID="{BEA6857B-8C80-4932-A63B-17F2D6F5F53C}" presName="rootConnector" presStyleLbl="node2" presStyleIdx="2" presStyleCnt="4"/>
      <dgm:spPr/>
      <dgm:t>
        <a:bodyPr/>
        <a:lstStyle/>
        <a:p>
          <a:endParaRPr lang="zh-TW" altLang="en-US"/>
        </a:p>
      </dgm:t>
    </dgm:pt>
    <dgm:pt modelId="{69438DAB-6E5F-4A0B-8B02-8AAB4A10A18A}" type="pres">
      <dgm:prSet presAssocID="{BEA6857B-8C80-4932-A63B-17F2D6F5F53C}" presName="hierChild4" presStyleCnt="0"/>
      <dgm:spPr/>
    </dgm:pt>
    <dgm:pt modelId="{BC44B612-159A-4B3B-A9AA-4B0E17F73B4E}" type="pres">
      <dgm:prSet presAssocID="{2F43C5BF-FFB7-4EBB-BFBA-5AE8DAB42843}" presName="Name37" presStyleLbl="parChTrans1D3" presStyleIdx="2" presStyleCnt="3"/>
      <dgm:spPr/>
      <dgm:t>
        <a:bodyPr/>
        <a:lstStyle/>
        <a:p>
          <a:endParaRPr lang="zh-TW" altLang="en-US"/>
        </a:p>
      </dgm:t>
    </dgm:pt>
    <dgm:pt modelId="{BD098BB8-6AA1-4E1F-B33C-C2A8A352FCD1}" type="pres">
      <dgm:prSet presAssocID="{9A262188-09EC-4E80-BDE2-4C3DAD1451A1}" presName="hierRoot2" presStyleCnt="0">
        <dgm:presLayoutVars>
          <dgm:hierBranch val="init"/>
        </dgm:presLayoutVars>
      </dgm:prSet>
      <dgm:spPr/>
    </dgm:pt>
    <dgm:pt modelId="{34EB3A4E-A328-42DB-A4B2-5F5E2E2D1537}" type="pres">
      <dgm:prSet presAssocID="{9A262188-09EC-4E80-BDE2-4C3DAD1451A1}" presName="rootComposite" presStyleCnt="0"/>
      <dgm:spPr/>
    </dgm:pt>
    <dgm:pt modelId="{2C7FEF66-C929-432C-9023-5EFB29870A2D}" type="pres">
      <dgm:prSet presAssocID="{9A262188-09EC-4E80-BDE2-4C3DAD1451A1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8FAA4D2-6D06-4D6B-B935-BF419AB83367}" type="pres">
      <dgm:prSet presAssocID="{9A262188-09EC-4E80-BDE2-4C3DAD1451A1}" presName="rootConnector" presStyleLbl="node3" presStyleIdx="2" presStyleCnt="3"/>
      <dgm:spPr/>
      <dgm:t>
        <a:bodyPr/>
        <a:lstStyle/>
        <a:p>
          <a:endParaRPr lang="zh-TW" altLang="en-US"/>
        </a:p>
      </dgm:t>
    </dgm:pt>
    <dgm:pt modelId="{49AD794F-387B-4D90-9CF6-D11728F150C7}" type="pres">
      <dgm:prSet presAssocID="{9A262188-09EC-4E80-BDE2-4C3DAD1451A1}" presName="hierChild4" presStyleCnt="0"/>
      <dgm:spPr/>
    </dgm:pt>
    <dgm:pt modelId="{D67B0104-EC8F-4A3B-9B68-2AA0FA4224EF}" type="pres">
      <dgm:prSet presAssocID="{9A262188-09EC-4E80-BDE2-4C3DAD1451A1}" presName="hierChild5" presStyleCnt="0"/>
      <dgm:spPr/>
    </dgm:pt>
    <dgm:pt modelId="{974F37FB-D9B0-4677-B8FB-6164EEBA3D2D}" type="pres">
      <dgm:prSet presAssocID="{BEA6857B-8C80-4932-A63B-17F2D6F5F53C}" presName="hierChild5" presStyleCnt="0"/>
      <dgm:spPr/>
    </dgm:pt>
    <dgm:pt modelId="{2748821A-2EDF-47AB-A668-42B3E511894A}" type="pres">
      <dgm:prSet presAssocID="{560076D1-1FFE-498D-8984-5EF01C95348E}" presName="Name37" presStyleLbl="parChTrans1D2" presStyleIdx="3" presStyleCnt="4"/>
      <dgm:spPr/>
      <dgm:t>
        <a:bodyPr/>
        <a:lstStyle/>
        <a:p>
          <a:endParaRPr lang="zh-TW" altLang="en-US"/>
        </a:p>
      </dgm:t>
    </dgm:pt>
    <dgm:pt modelId="{3FE19A42-D38A-435E-BAA4-5FEE81BDC56C}" type="pres">
      <dgm:prSet presAssocID="{BBA6007F-A434-4BBD-95D1-3DFE18DC8E5A}" presName="hierRoot2" presStyleCnt="0">
        <dgm:presLayoutVars>
          <dgm:hierBranch val="init"/>
        </dgm:presLayoutVars>
      </dgm:prSet>
      <dgm:spPr/>
    </dgm:pt>
    <dgm:pt modelId="{B3F5F9E3-D167-4115-B18A-7E7ABABFFDFC}" type="pres">
      <dgm:prSet presAssocID="{BBA6007F-A434-4BBD-95D1-3DFE18DC8E5A}" presName="rootComposite" presStyleCnt="0"/>
      <dgm:spPr/>
    </dgm:pt>
    <dgm:pt modelId="{5ADAD52E-BCA2-4342-BEF7-C0659A6AC0A3}" type="pres">
      <dgm:prSet presAssocID="{BBA6007F-A434-4BBD-95D1-3DFE18DC8E5A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53FA991-58B3-4620-A093-C6AF8FFBCBBF}" type="pres">
      <dgm:prSet presAssocID="{BBA6007F-A434-4BBD-95D1-3DFE18DC8E5A}" presName="rootConnector" presStyleLbl="node2" presStyleIdx="3" presStyleCnt="4"/>
      <dgm:spPr/>
      <dgm:t>
        <a:bodyPr/>
        <a:lstStyle/>
        <a:p>
          <a:endParaRPr lang="zh-TW" altLang="en-US"/>
        </a:p>
      </dgm:t>
    </dgm:pt>
    <dgm:pt modelId="{FB994CC0-6A83-4CDD-90A5-330D0642AC25}" type="pres">
      <dgm:prSet presAssocID="{BBA6007F-A434-4BBD-95D1-3DFE18DC8E5A}" presName="hierChild4" presStyleCnt="0"/>
      <dgm:spPr/>
    </dgm:pt>
    <dgm:pt modelId="{0CF904F6-C192-4409-A350-1CA8397C0394}" type="pres">
      <dgm:prSet presAssocID="{BBA6007F-A434-4BBD-95D1-3DFE18DC8E5A}" presName="hierChild5" presStyleCnt="0"/>
      <dgm:spPr/>
    </dgm:pt>
    <dgm:pt modelId="{868D577F-7FFC-49E5-A799-A170D2F06CA4}" type="pres">
      <dgm:prSet presAssocID="{5480D785-1E52-403A-B6B3-C874F09EB08E}" presName="hierChild3" presStyleCnt="0"/>
      <dgm:spPr/>
    </dgm:pt>
  </dgm:ptLst>
  <dgm:cxnLst>
    <dgm:cxn modelId="{B66D6FB4-B8C7-41CF-B4DE-1051B82D2F40}" srcId="{2DC9A834-CFFD-44A4-A9D8-F7295A7255FB}" destId="{4FB30CCC-7B8C-44C5-AD8B-48CE3BC6192C}" srcOrd="0" destOrd="0" parTransId="{FA2521E2-C7E3-4C2A-BCE8-CC03F8C8C65A}" sibTransId="{6E59FFDE-23AF-4902-B123-A8AA2507161A}"/>
    <dgm:cxn modelId="{ABE21F54-8F6E-4C00-9296-1DF23FF661DA}" type="presOf" srcId="{2F43C5BF-FFB7-4EBB-BFBA-5AE8DAB42843}" destId="{BC44B612-159A-4B3B-A9AA-4B0E17F73B4E}" srcOrd="0" destOrd="0" presId="urn:microsoft.com/office/officeart/2005/8/layout/orgChart1"/>
    <dgm:cxn modelId="{5567BD62-26A0-4F94-B807-3577E42DB96D}" type="presOf" srcId="{4FB30CCC-7B8C-44C5-AD8B-48CE3BC6192C}" destId="{B20CFBF9-8E33-40E1-913C-5A80B1D6A2CA}" srcOrd="0" destOrd="0" presId="urn:microsoft.com/office/officeart/2005/8/layout/orgChart1"/>
    <dgm:cxn modelId="{F3FB7FFD-8A3C-4225-AF42-DBD4ADC54BC9}" srcId="{5480D785-1E52-403A-B6B3-C874F09EB08E}" destId="{BBA6007F-A434-4BBD-95D1-3DFE18DC8E5A}" srcOrd="3" destOrd="0" parTransId="{560076D1-1FFE-498D-8984-5EF01C95348E}" sibTransId="{FB186048-D433-4F8C-8F5F-6A0636A012B1}"/>
    <dgm:cxn modelId="{ADF524C0-6EA3-4AF6-A8D4-08FD02245218}" type="presOf" srcId="{BBA6007F-A434-4BBD-95D1-3DFE18DC8E5A}" destId="{5ADAD52E-BCA2-4342-BEF7-C0659A6AC0A3}" srcOrd="0" destOrd="0" presId="urn:microsoft.com/office/officeart/2005/8/layout/orgChart1"/>
    <dgm:cxn modelId="{814FF9D6-0CEA-40EB-8A11-EC51D304FFC0}" type="presOf" srcId="{BEA6857B-8C80-4932-A63B-17F2D6F5F53C}" destId="{E83A1AB1-5A9C-4C93-9904-B1A0A6644B8A}" srcOrd="0" destOrd="0" presId="urn:microsoft.com/office/officeart/2005/8/layout/orgChart1"/>
    <dgm:cxn modelId="{4C6C4CB0-B0FF-426D-AD5F-8A99A8B9A75A}" srcId="{5480D785-1E52-403A-B6B3-C874F09EB08E}" destId="{2DC9A834-CFFD-44A4-A9D8-F7295A7255FB}" srcOrd="0" destOrd="0" parTransId="{9CBB9C58-D02D-4AAD-B713-9B0F924AE7EA}" sibTransId="{4FF334C4-0C0F-4704-9B76-34D84299A2F7}"/>
    <dgm:cxn modelId="{75E6A970-7D1D-4B2D-9E48-C9D57E246B6A}" type="presOf" srcId="{2DC9A834-CFFD-44A4-A9D8-F7295A7255FB}" destId="{94F9B89F-5B7D-4A96-B0FC-73D60F864641}" srcOrd="0" destOrd="0" presId="urn:microsoft.com/office/officeart/2005/8/layout/orgChart1"/>
    <dgm:cxn modelId="{112B919F-48A6-4C37-8B8D-C2F74517183F}" srcId="{2DC9A834-CFFD-44A4-A9D8-F7295A7255FB}" destId="{22DB5CF6-C11B-4CE8-BE24-1115633C815C}" srcOrd="1" destOrd="0" parTransId="{C858766B-5917-4D57-9FDF-40037BE8A980}" sibTransId="{E984000E-93D4-49A6-AAA9-E0AA2AA56037}"/>
    <dgm:cxn modelId="{93875E91-B79A-43A7-92D8-A3112CD489A2}" srcId="{4FEAF36C-3688-40DA-BF74-F7B92678EA8B}" destId="{5480D785-1E52-403A-B6B3-C874F09EB08E}" srcOrd="0" destOrd="0" parTransId="{84ED49E5-C6AE-4F78-B1BA-BFED496EEF5B}" sibTransId="{02E25A08-49E6-4882-A8F8-43818E44A202}"/>
    <dgm:cxn modelId="{AEF9E9F7-B884-4F62-8CBF-396ACA973660}" type="presOf" srcId="{9A262188-09EC-4E80-BDE2-4C3DAD1451A1}" destId="{08FAA4D2-6D06-4D6B-B935-BF419AB83367}" srcOrd="1" destOrd="0" presId="urn:microsoft.com/office/officeart/2005/8/layout/orgChart1"/>
    <dgm:cxn modelId="{59C4D3B6-98DE-4E1B-BEF1-6701A5051AC6}" type="presOf" srcId="{037BB42C-3576-4891-8057-76BBBCF8C6F7}" destId="{D3514771-3020-4DDB-9510-94A050D3624B}" srcOrd="0" destOrd="0" presId="urn:microsoft.com/office/officeart/2005/8/layout/orgChart1"/>
    <dgm:cxn modelId="{5D9D23E0-B201-430A-BAA3-9B9BDC096F88}" type="presOf" srcId="{C858766B-5917-4D57-9FDF-40037BE8A980}" destId="{88DBD821-2CBF-4A45-84B9-BF3681841930}" srcOrd="0" destOrd="0" presId="urn:microsoft.com/office/officeart/2005/8/layout/orgChart1"/>
    <dgm:cxn modelId="{DDFAE5E7-B87C-4475-814F-3644DFD833D2}" srcId="{5480D785-1E52-403A-B6B3-C874F09EB08E}" destId="{4A3990E7-C766-42A3-90FE-DC658FC5DC2F}" srcOrd="1" destOrd="0" parTransId="{037BB42C-3576-4891-8057-76BBBCF8C6F7}" sibTransId="{57D08CF0-C132-41E8-A717-C37DEECFB4D1}"/>
    <dgm:cxn modelId="{29C5CDFC-6E0E-440F-A3A5-A596C6AE4B86}" type="presOf" srcId="{560076D1-1FFE-498D-8984-5EF01C95348E}" destId="{2748821A-2EDF-47AB-A668-42B3E511894A}" srcOrd="0" destOrd="0" presId="urn:microsoft.com/office/officeart/2005/8/layout/orgChart1"/>
    <dgm:cxn modelId="{DB62F905-78F7-467B-9FEE-B07B271004C3}" type="presOf" srcId="{9CBB9C58-D02D-4AAD-B713-9B0F924AE7EA}" destId="{362FF505-BE58-4623-974C-95D6395E6915}" srcOrd="0" destOrd="0" presId="urn:microsoft.com/office/officeart/2005/8/layout/orgChart1"/>
    <dgm:cxn modelId="{185E6374-B1E4-4876-84F3-6A29BBA46905}" type="presOf" srcId="{4A3990E7-C766-42A3-90FE-DC658FC5DC2F}" destId="{0B470807-A57E-4A70-9872-1E2CD65C981D}" srcOrd="0" destOrd="0" presId="urn:microsoft.com/office/officeart/2005/8/layout/orgChart1"/>
    <dgm:cxn modelId="{E11B1759-D0BB-4F74-B533-FE11CDEF1446}" type="presOf" srcId="{4FB30CCC-7B8C-44C5-AD8B-48CE3BC6192C}" destId="{FC2FD050-57AF-4000-89D0-17ACB868AAE7}" srcOrd="1" destOrd="0" presId="urn:microsoft.com/office/officeart/2005/8/layout/orgChart1"/>
    <dgm:cxn modelId="{4B48809D-2DEC-43AD-B5E8-B3382558F872}" type="presOf" srcId="{BEA6857B-8C80-4932-A63B-17F2D6F5F53C}" destId="{40F4253C-3F4B-47CC-A818-79CA4B14ADA8}" srcOrd="1" destOrd="0" presId="urn:microsoft.com/office/officeart/2005/8/layout/orgChart1"/>
    <dgm:cxn modelId="{4633EC26-B4DE-4092-93F6-B4D7ED255E04}" type="presOf" srcId="{9A262188-09EC-4E80-BDE2-4C3DAD1451A1}" destId="{2C7FEF66-C929-432C-9023-5EFB29870A2D}" srcOrd="0" destOrd="0" presId="urn:microsoft.com/office/officeart/2005/8/layout/orgChart1"/>
    <dgm:cxn modelId="{37D6B06E-3B81-41C3-9A3C-D1CD7F239E65}" type="presOf" srcId="{BBA6007F-A434-4BBD-95D1-3DFE18DC8E5A}" destId="{E53FA991-58B3-4620-A093-C6AF8FFBCBBF}" srcOrd="1" destOrd="0" presId="urn:microsoft.com/office/officeart/2005/8/layout/orgChart1"/>
    <dgm:cxn modelId="{28BD1518-CF77-4CCB-9DD2-8E3423559D63}" type="presOf" srcId="{F7EEB76F-10DE-48E3-ABD6-852AFA93F95F}" destId="{A6B28FCC-1393-4D59-81E9-4F72DABD4F06}" srcOrd="0" destOrd="0" presId="urn:microsoft.com/office/officeart/2005/8/layout/orgChart1"/>
    <dgm:cxn modelId="{B932C008-FD90-4126-9397-CAC20F0245A8}" type="presOf" srcId="{4FEAF36C-3688-40DA-BF74-F7B92678EA8B}" destId="{303470A8-14F2-421A-8E19-1E2C9C0C5814}" srcOrd="0" destOrd="0" presId="urn:microsoft.com/office/officeart/2005/8/layout/orgChart1"/>
    <dgm:cxn modelId="{7CFFF553-5D03-4ED3-A36F-6A27C3850DCA}" type="presOf" srcId="{22DB5CF6-C11B-4CE8-BE24-1115633C815C}" destId="{00CDF0B3-D3ED-462D-A8D9-859D153BA7F1}" srcOrd="1" destOrd="0" presId="urn:microsoft.com/office/officeart/2005/8/layout/orgChart1"/>
    <dgm:cxn modelId="{249F6D02-13B3-45B8-906B-AB82D41E20DE}" type="presOf" srcId="{5480D785-1E52-403A-B6B3-C874F09EB08E}" destId="{A14EB3AF-5101-49D7-8102-EAE395B67682}" srcOrd="0" destOrd="0" presId="urn:microsoft.com/office/officeart/2005/8/layout/orgChart1"/>
    <dgm:cxn modelId="{3E78191B-7562-42CA-83B5-BF63E433B724}" type="presOf" srcId="{22DB5CF6-C11B-4CE8-BE24-1115633C815C}" destId="{37364355-C47E-40FC-873F-866188FB7853}" srcOrd="0" destOrd="0" presId="urn:microsoft.com/office/officeart/2005/8/layout/orgChart1"/>
    <dgm:cxn modelId="{961905E2-2A3C-481A-9AB4-DF535CA7D2D0}" type="presOf" srcId="{2DC9A834-CFFD-44A4-A9D8-F7295A7255FB}" destId="{A75C0994-72A6-4A5B-B926-18E357A5AF9A}" srcOrd="1" destOrd="0" presId="urn:microsoft.com/office/officeart/2005/8/layout/orgChart1"/>
    <dgm:cxn modelId="{4A9359E2-D250-4F4B-8479-2378AB51E57A}" type="presOf" srcId="{FA2521E2-C7E3-4C2A-BCE8-CC03F8C8C65A}" destId="{BBBF3579-F48C-434F-9117-CED83F70A0A9}" srcOrd="0" destOrd="0" presId="urn:microsoft.com/office/officeart/2005/8/layout/orgChart1"/>
    <dgm:cxn modelId="{C6B9BF43-7A1A-43B3-9C05-CF424AFFA0C2}" srcId="{5480D785-1E52-403A-B6B3-C874F09EB08E}" destId="{BEA6857B-8C80-4932-A63B-17F2D6F5F53C}" srcOrd="2" destOrd="0" parTransId="{F7EEB76F-10DE-48E3-ABD6-852AFA93F95F}" sibTransId="{FB2E95DA-D003-4CC8-84C6-908C0E1B0C7A}"/>
    <dgm:cxn modelId="{846E289F-92B7-40E1-91A4-F5129381D1F2}" type="presOf" srcId="{4A3990E7-C766-42A3-90FE-DC658FC5DC2F}" destId="{00814264-EB8F-4C35-B899-F6E2B7A13CC7}" srcOrd="1" destOrd="0" presId="urn:microsoft.com/office/officeart/2005/8/layout/orgChart1"/>
    <dgm:cxn modelId="{991B3071-D6B8-4B79-87B3-8E52EB33599D}" type="presOf" srcId="{5480D785-1E52-403A-B6B3-C874F09EB08E}" destId="{53D55CB5-DE17-4FEB-BE71-06D438F5BE80}" srcOrd="1" destOrd="0" presId="urn:microsoft.com/office/officeart/2005/8/layout/orgChart1"/>
    <dgm:cxn modelId="{15762BE4-F8AD-4740-9FBA-DE176C8D005E}" srcId="{BEA6857B-8C80-4932-A63B-17F2D6F5F53C}" destId="{9A262188-09EC-4E80-BDE2-4C3DAD1451A1}" srcOrd="0" destOrd="0" parTransId="{2F43C5BF-FFB7-4EBB-BFBA-5AE8DAB42843}" sibTransId="{71819E2D-6F06-4F27-9794-E2BFB9AC670D}"/>
    <dgm:cxn modelId="{6C502429-2C7D-4883-84F9-358C13611117}" type="presParOf" srcId="{303470A8-14F2-421A-8E19-1E2C9C0C5814}" destId="{4F33CD4E-71C6-4875-B2E6-017EFE96999B}" srcOrd="0" destOrd="0" presId="urn:microsoft.com/office/officeart/2005/8/layout/orgChart1"/>
    <dgm:cxn modelId="{5E4C89D3-BB1D-4B69-A103-22D9872C532B}" type="presParOf" srcId="{4F33CD4E-71C6-4875-B2E6-017EFE96999B}" destId="{34B794B4-06DF-4182-8855-9E4B44B29220}" srcOrd="0" destOrd="0" presId="urn:microsoft.com/office/officeart/2005/8/layout/orgChart1"/>
    <dgm:cxn modelId="{DF1997B2-7911-45A1-8F23-512F5E35BCAD}" type="presParOf" srcId="{34B794B4-06DF-4182-8855-9E4B44B29220}" destId="{A14EB3AF-5101-49D7-8102-EAE395B67682}" srcOrd="0" destOrd="0" presId="urn:microsoft.com/office/officeart/2005/8/layout/orgChart1"/>
    <dgm:cxn modelId="{43D20344-6F9C-446B-8BE9-1D95E52D04B6}" type="presParOf" srcId="{34B794B4-06DF-4182-8855-9E4B44B29220}" destId="{53D55CB5-DE17-4FEB-BE71-06D438F5BE80}" srcOrd="1" destOrd="0" presId="urn:microsoft.com/office/officeart/2005/8/layout/orgChart1"/>
    <dgm:cxn modelId="{C33DF9A0-9453-4C68-B838-BB6294F883FE}" type="presParOf" srcId="{4F33CD4E-71C6-4875-B2E6-017EFE96999B}" destId="{71660A1F-F6E5-4DC2-B392-E8B72B45039E}" srcOrd="1" destOrd="0" presId="urn:microsoft.com/office/officeart/2005/8/layout/orgChart1"/>
    <dgm:cxn modelId="{FDBE623C-F5CB-4F78-B716-D851D4143ED9}" type="presParOf" srcId="{71660A1F-F6E5-4DC2-B392-E8B72B45039E}" destId="{362FF505-BE58-4623-974C-95D6395E6915}" srcOrd="0" destOrd="0" presId="urn:microsoft.com/office/officeart/2005/8/layout/orgChart1"/>
    <dgm:cxn modelId="{1BAD3C91-F507-460A-810F-CCC15B130294}" type="presParOf" srcId="{71660A1F-F6E5-4DC2-B392-E8B72B45039E}" destId="{80C9ABE6-AD2B-4A2F-9305-4C5471229047}" srcOrd="1" destOrd="0" presId="urn:microsoft.com/office/officeart/2005/8/layout/orgChart1"/>
    <dgm:cxn modelId="{2AE694F0-B8F1-4CBF-8D04-EFA8591FA1F9}" type="presParOf" srcId="{80C9ABE6-AD2B-4A2F-9305-4C5471229047}" destId="{A4AF0C52-75C5-43FB-8770-DDAB24C4D4BA}" srcOrd="0" destOrd="0" presId="urn:microsoft.com/office/officeart/2005/8/layout/orgChart1"/>
    <dgm:cxn modelId="{B87E75A1-1A44-4135-96F8-D7A4B3319AAB}" type="presParOf" srcId="{A4AF0C52-75C5-43FB-8770-DDAB24C4D4BA}" destId="{94F9B89F-5B7D-4A96-B0FC-73D60F864641}" srcOrd="0" destOrd="0" presId="urn:microsoft.com/office/officeart/2005/8/layout/orgChart1"/>
    <dgm:cxn modelId="{C22DB481-7905-498F-AD39-C33EB51D9271}" type="presParOf" srcId="{A4AF0C52-75C5-43FB-8770-DDAB24C4D4BA}" destId="{A75C0994-72A6-4A5B-B926-18E357A5AF9A}" srcOrd="1" destOrd="0" presId="urn:microsoft.com/office/officeart/2005/8/layout/orgChart1"/>
    <dgm:cxn modelId="{423D0916-0C29-432F-9171-97068B781212}" type="presParOf" srcId="{80C9ABE6-AD2B-4A2F-9305-4C5471229047}" destId="{CB05D227-A0D3-4510-9E1F-685B404A417F}" srcOrd="1" destOrd="0" presId="urn:microsoft.com/office/officeart/2005/8/layout/orgChart1"/>
    <dgm:cxn modelId="{A6736B84-FAF5-4244-B1BB-C37EAC9E1B9C}" type="presParOf" srcId="{CB05D227-A0D3-4510-9E1F-685B404A417F}" destId="{BBBF3579-F48C-434F-9117-CED83F70A0A9}" srcOrd="0" destOrd="0" presId="urn:microsoft.com/office/officeart/2005/8/layout/orgChart1"/>
    <dgm:cxn modelId="{9D71574E-69B5-4E0D-A48A-77A4CDA9B5FF}" type="presParOf" srcId="{CB05D227-A0D3-4510-9E1F-685B404A417F}" destId="{33C3E772-695A-4D90-8D65-D2CA1712BE37}" srcOrd="1" destOrd="0" presId="urn:microsoft.com/office/officeart/2005/8/layout/orgChart1"/>
    <dgm:cxn modelId="{8398F222-B207-4B68-BD7A-B0A362EC2A8B}" type="presParOf" srcId="{33C3E772-695A-4D90-8D65-D2CA1712BE37}" destId="{EEE8A6B2-23F5-4AD1-811E-30208AAB9830}" srcOrd="0" destOrd="0" presId="urn:microsoft.com/office/officeart/2005/8/layout/orgChart1"/>
    <dgm:cxn modelId="{7030CBFA-41CF-44B3-94BE-3BFFD3421E11}" type="presParOf" srcId="{EEE8A6B2-23F5-4AD1-811E-30208AAB9830}" destId="{B20CFBF9-8E33-40E1-913C-5A80B1D6A2CA}" srcOrd="0" destOrd="0" presId="urn:microsoft.com/office/officeart/2005/8/layout/orgChart1"/>
    <dgm:cxn modelId="{6CA41780-5856-438B-9C2D-14A670A16AAD}" type="presParOf" srcId="{EEE8A6B2-23F5-4AD1-811E-30208AAB9830}" destId="{FC2FD050-57AF-4000-89D0-17ACB868AAE7}" srcOrd="1" destOrd="0" presId="urn:microsoft.com/office/officeart/2005/8/layout/orgChart1"/>
    <dgm:cxn modelId="{E313554C-9E1F-4BEE-8CD6-8D49A2608A2E}" type="presParOf" srcId="{33C3E772-695A-4D90-8D65-D2CA1712BE37}" destId="{BC88315E-77A0-47D2-997C-1B1DAA20CCF3}" srcOrd="1" destOrd="0" presId="urn:microsoft.com/office/officeart/2005/8/layout/orgChart1"/>
    <dgm:cxn modelId="{1B6801EC-9E97-42A5-B7E8-BB831401DB4B}" type="presParOf" srcId="{33C3E772-695A-4D90-8D65-D2CA1712BE37}" destId="{1AADADDE-00AC-497E-8255-724403536083}" srcOrd="2" destOrd="0" presId="urn:microsoft.com/office/officeart/2005/8/layout/orgChart1"/>
    <dgm:cxn modelId="{961545F4-F9F2-418A-84BF-0412DF36A5FC}" type="presParOf" srcId="{CB05D227-A0D3-4510-9E1F-685B404A417F}" destId="{88DBD821-2CBF-4A45-84B9-BF3681841930}" srcOrd="2" destOrd="0" presId="urn:microsoft.com/office/officeart/2005/8/layout/orgChart1"/>
    <dgm:cxn modelId="{CF306746-FAF2-45A3-80BE-B82033F35E2E}" type="presParOf" srcId="{CB05D227-A0D3-4510-9E1F-685B404A417F}" destId="{B2DFCFF5-ED64-4F0D-A094-FF23378DDA8D}" srcOrd="3" destOrd="0" presId="urn:microsoft.com/office/officeart/2005/8/layout/orgChart1"/>
    <dgm:cxn modelId="{760DFFBE-103B-4948-9E15-66C45A5BB964}" type="presParOf" srcId="{B2DFCFF5-ED64-4F0D-A094-FF23378DDA8D}" destId="{72C4BFDE-478C-4300-8C7E-04748FC5131D}" srcOrd="0" destOrd="0" presId="urn:microsoft.com/office/officeart/2005/8/layout/orgChart1"/>
    <dgm:cxn modelId="{ED07A942-02EA-46A7-9509-CD2C531942C0}" type="presParOf" srcId="{72C4BFDE-478C-4300-8C7E-04748FC5131D}" destId="{37364355-C47E-40FC-873F-866188FB7853}" srcOrd="0" destOrd="0" presId="urn:microsoft.com/office/officeart/2005/8/layout/orgChart1"/>
    <dgm:cxn modelId="{B13F3FB8-586C-4646-8092-1F938179D766}" type="presParOf" srcId="{72C4BFDE-478C-4300-8C7E-04748FC5131D}" destId="{00CDF0B3-D3ED-462D-A8D9-859D153BA7F1}" srcOrd="1" destOrd="0" presId="urn:microsoft.com/office/officeart/2005/8/layout/orgChart1"/>
    <dgm:cxn modelId="{4AA107DD-9E38-4C14-B396-8E1EAB609837}" type="presParOf" srcId="{B2DFCFF5-ED64-4F0D-A094-FF23378DDA8D}" destId="{213DD636-760E-4D8F-A2F2-5913D8C03296}" srcOrd="1" destOrd="0" presId="urn:microsoft.com/office/officeart/2005/8/layout/orgChart1"/>
    <dgm:cxn modelId="{F6A98CE0-21DC-4CBB-90BE-0AA80ECD919B}" type="presParOf" srcId="{B2DFCFF5-ED64-4F0D-A094-FF23378DDA8D}" destId="{3B9BF379-4214-484A-8AFD-DAC4F09A9F7A}" srcOrd="2" destOrd="0" presId="urn:microsoft.com/office/officeart/2005/8/layout/orgChart1"/>
    <dgm:cxn modelId="{F9F2BF93-F5BE-48C1-846C-E7673E27EAA4}" type="presParOf" srcId="{80C9ABE6-AD2B-4A2F-9305-4C5471229047}" destId="{F6B3B647-B999-4A83-A49E-667E6A2C5355}" srcOrd="2" destOrd="0" presId="urn:microsoft.com/office/officeart/2005/8/layout/orgChart1"/>
    <dgm:cxn modelId="{CA7FA715-D2A6-4E74-84EB-167AADCFCE69}" type="presParOf" srcId="{71660A1F-F6E5-4DC2-B392-E8B72B45039E}" destId="{D3514771-3020-4DDB-9510-94A050D3624B}" srcOrd="2" destOrd="0" presId="urn:microsoft.com/office/officeart/2005/8/layout/orgChart1"/>
    <dgm:cxn modelId="{11F2B82C-7D37-4F99-B195-D477E658C9A0}" type="presParOf" srcId="{71660A1F-F6E5-4DC2-B392-E8B72B45039E}" destId="{97A6C8BB-179C-44C1-80F1-94C7E5999BF2}" srcOrd="3" destOrd="0" presId="urn:microsoft.com/office/officeart/2005/8/layout/orgChart1"/>
    <dgm:cxn modelId="{07A56DDF-3CED-437E-9CA9-CF74BB37A07A}" type="presParOf" srcId="{97A6C8BB-179C-44C1-80F1-94C7E5999BF2}" destId="{952457E8-A862-462B-9B7C-E20DF3A8D59C}" srcOrd="0" destOrd="0" presId="urn:microsoft.com/office/officeart/2005/8/layout/orgChart1"/>
    <dgm:cxn modelId="{4E00F252-9C13-4C4B-AB22-515242664505}" type="presParOf" srcId="{952457E8-A862-462B-9B7C-E20DF3A8D59C}" destId="{0B470807-A57E-4A70-9872-1E2CD65C981D}" srcOrd="0" destOrd="0" presId="urn:microsoft.com/office/officeart/2005/8/layout/orgChart1"/>
    <dgm:cxn modelId="{5CA0BE1E-3B3E-4E81-AB9D-CFF3D365379A}" type="presParOf" srcId="{952457E8-A862-462B-9B7C-E20DF3A8D59C}" destId="{00814264-EB8F-4C35-B899-F6E2B7A13CC7}" srcOrd="1" destOrd="0" presId="urn:microsoft.com/office/officeart/2005/8/layout/orgChart1"/>
    <dgm:cxn modelId="{E5CE8821-0CC3-4657-8449-CC7BD0997532}" type="presParOf" srcId="{97A6C8BB-179C-44C1-80F1-94C7E5999BF2}" destId="{B90C8C89-2666-4590-BDE7-C36211657A64}" srcOrd="1" destOrd="0" presId="urn:microsoft.com/office/officeart/2005/8/layout/orgChart1"/>
    <dgm:cxn modelId="{D870552A-8F58-4DAC-B5BF-DA469CBF70E6}" type="presParOf" srcId="{97A6C8BB-179C-44C1-80F1-94C7E5999BF2}" destId="{DE19210C-683F-4967-84BE-92CD2E7C13C1}" srcOrd="2" destOrd="0" presId="urn:microsoft.com/office/officeart/2005/8/layout/orgChart1"/>
    <dgm:cxn modelId="{655E2DBC-4BFF-457A-9742-A19D05EF725F}" type="presParOf" srcId="{71660A1F-F6E5-4DC2-B392-E8B72B45039E}" destId="{A6B28FCC-1393-4D59-81E9-4F72DABD4F06}" srcOrd="4" destOrd="0" presId="urn:microsoft.com/office/officeart/2005/8/layout/orgChart1"/>
    <dgm:cxn modelId="{80AAF8C5-B2D9-49FE-AA5E-0BAD50385C0B}" type="presParOf" srcId="{71660A1F-F6E5-4DC2-B392-E8B72B45039E}" destId="{D00023A8-EB85-47BE-A888-B2580BFB5A26}" srcOrd="5" destOrd="0" presId="urn:microsoft.com/office/officeart/2005/8/layout/orgChart1"/>
    <dgm:cxn modelId="{C9377533-8888-4A79-9F15-819E140D98A5}" type="presParOf" srcId="{D00023A8-EB85-47BE-A888-B2580BFB5A26}" destId="{77D04783-465E-4669-83AC-096B7D8F9B6D}" srcOrd="0" destOrd="0" presId="urn:microsoft.com/office/officeart/2005/8/layout/orgChart1"/>
    <dgm:cxn modelId="{C9CD5654-0AB6-4201-8004-42777CBFEBFB}" type="presParOf" srcId="{77D04783-465E-4669-83AC-096B7D8F9B6D}" destId="{E83A1AB1-5A9C-4C93-9904-B1A0A6644B8A}" srcOrd="0" destOrd="0" presId="urn:microsoft.com/office/officeart/2005/8/layout/orgChart1"/>
    <dgm:cxn modelId="{72D0B680-967A-444A-ACAF-1FEC1D4CA279}" type="presParOf" srcId="{77D04783-465E-4669-83AC-096B7D8F9B6D}" destId="{40F4253C-3F4B-47CC-A818-79CA4B14ADA8}" srcOrd="1" destOrd="0" presId="urn:microsoft.com/office/officeart/2005/8/layout/orgChart1"/>
    <dgm:cxn modelId="{35F2EB8A-E3D1-4E86-82F0-0F7FADD7792D}" type="presParOf" srcId="{D00023A8-EB85-47BE-A888-B2580BFB5A26}" destId="{69438DAB-6E5F-4A0B-8B02-8AAB4A10A18A}" srcOrd="1" destOrd="0" presId="urn:microsoft.com/office/officeart/2005/8/layout/orgChart1"/>
    <dgm:cxn modelId="{8EE231A3-C802-40D6-9AF2-EDCFAB9D2C87}" type="presParOf" srcId="{69438DAB-6E5F-4A0B-8B02-8AAB4A10A18A}" destId="{BC44B612-159A-4B3B-A9AA-4B0E17F73B4E}" srcOrd="0" destOrd="0" presId="urn:microsoft.com/office/officeart/2005/8/layout/orgChart1"/>
    <dgm:cxn modelId="{08006F8A-7D0C-407D-A814-7E1ACBCB381F}" type="presParOf" srcId="{69438DAB-6E5F-4A0B-8B02-8AAB4A10A18A}" destId="{BD098BB8-6AA1-4E1F-B33C-C2A8A352FCD1}" srcOrd="1" destOrd="0" presId="urn:microsoft.com/office/officeart/2005/8/layout/orgChart1"/>
    <dgm:cxn modelId="{B82AC41A-65C9-4162-BC01-930DD3852FA5}" type="presParOf" srcId="{BD098BB8-6AA1-4E1F-B33C-C2A8A352FCD1}" destId="{34EB3A4E-A328-42DB-A4B2-5F5E2E2D1537}" srcOrd="0" destOrd="0" presId="urn:microsoft.com/office/officeart/2005/8/layout/orgChart1"/>
    <dgm:cxn modelId="{47E396AC-332D-4E07-A627-C8CE3906042E}" type="presParOf" srcId="{34EB3A4E-A328-42DB-A4B2-5F5E2E2D1537}" destId="{2C7FEF66-C929-432C-9023-5EFB29870A2D}" srcOrd="0" destOrd="0" presId="urn:microsoft.com/office/officeart/2005/8/layout/orgChart1"/>
    <dgm:cxn modelId="{2003A91E-ACFB-498C-920C-3382523627AE}" type="presParOf" srcId="{34EB3A4E-A328-42DB-A4B2-5F5E2E2D1537}" destId="{08FAA4D2-6D06-4D6B-B935-BF419AB83367}" srcOrd="1" destOrd="0" presId="urn:microsoft.com/office/officeart/2005/8/layout/orgChart1"/>
    <dgm:cxn modelId="{31F172FD-13FC-495C-B63F-B10E88220622}" type="presParOf" srcId="{BD098BB8-6AA1-4E1F-B33C-C2A8A352FCD1}" destId="{49AD794F-387B-4D90-9CF6-D11728F150C7}" srcOrd="1" destOrd="0" presId="urn:microsoft.com/office/officeart/2005/8/layout/orgChart1"/>
    <dgm:cxn modelId="{5EBA0386-5E11-4355-9200-C94145BFE6CA}" type="presParOf" srcId="{BD098BB8-6AA1-4E1F-B33C-C2A8A352FCD1}" destId="{D67B0104-EC8F-4A3B-9B68-2AA0FA4224EF}" srcOrd="2" destOrd="0" presId="urn:microsoft.com/office/officeart/2005/8/layout/orgChart1"/>
    <dgm:cxn modelId="{62BEF03A-DF20-46FF-828D-1EC8EA4F1691}" type="presParOf" srcId="{D00023A8-EB85-47BE-A888-B2580BFB5A26}" destId="{974F37FB-D9B0-4677-B8FB-6164EEBA3D2D}" srcOrd="2" destOrd="0" presId="urn:microsoft.com/office/officeart/2005/8/layout/orgChart1"/>
    <dgm:cxn modelId="{17421E36-0E34-48BD-B1A9-18CCD1B5B870}" type="presParOf" srcId="{71660A1F-F6E5-4DC2-B392-E8B72B45039E}" destId="{2748821A-2EDF-47AB-A668-42B3E511894A}" srcOrd="6" destOrd="0" presId="urn:microsoft.com/office/officeart/2005/8/layout/orgChart1"/>
    <dgm:cxn modelId="{411DA8B6-4C1B-413D-BE15-1DD216AC36E3}" type="presParOf" srcId="{71660A1F-F6E5-4DC2-B392-E8B72B45039E}" destId="{3FE19A42-D38A-435E-BAA4-5FEE81BDC56C}" srcOrd="7" destOrd="0" presId="urn:microsoft.com/office/officeart/2005/8/layout/orgChart1"/>
    <dgm:cxn modelId="{5E78F2AF-ADA4-4D24-8326-7D47606205D5}" type="presParOf" srcId="{3FE19A42-D38A-435E-BAA4-5FEE81BDC56C}" destId="{B3F5F9E3-D167-4115-B18A-7E7ABABFFDFC}" srcOrd="0" destOrd="0" presId="urn:microsoft.com/office/officeart/2005/8/layout/orgChart1"/>
    <dgm:cxn modelId="{1491EEE8-7AF9-4EDE-8635-A41B476E4ED7}" type="presParOf" srcId="{B3F5F9E3-D167-4115-B18A-7E7ABABFFDFC}" destId="{5ADAD52E-BCA2-4342-BEF7-C0659A6AC0A3}" srcOrd="0" destOrd="0" presId="urn:microsoft.com/office/officeart/2005/8/layout/orgChart1"/>
    <dgm:cxn modelId="{223C0D17-35B4-4EF2-9786-4F83F4CE39E3}" type="presParOf" srcId="{B3F5F9E3-D167-4115-B18A-7E7ABABFFDFC}" destId="{E53FA991-58B3-4620-A093-C6AF8FFBCBBF}" srcOrd="1" destOrd="0" presId="urn:microsoft.com/office/officeart/2005/8/layout/orgChart1"/>
    <dgm:cxn modelId="{5AD7E4D1-79FA-4F8C-A374-481827D9399C}" type="presParOf" srcId="{3FE19A42-D38A-435E-BAA4-5FEE81BDC56C}" destId="{FB994CC0-6A83-4CDD-90A5-330D0642AC25}" srcOrd="1" destOrd="0" presId="urn:microsoft.com/office/officeart/2005/8/layout/orgChart1"/>
    <dgm:cxn modelId="{5D49259D-7476-4E73-96A1-69F08F1E405F}" type="presParOf" srcId="{3FE19A42-D38A-435E-BAA4-5FEE81BDC56C}" destId="{0CF904F6-C192-4409-A350-1CA8397C0394}" srcOrd="2" destOrd="0" presId="urn:microsoft.com/office/officeart/2005/8/layout/orgChart1"/>
    <dgm:cxn modelId="{5037DD36-6C26-4F32-A935-CCE544E5EAFB}" type="presParOf" srcId="{4F33CD4E-71C6-4875-B2E6-017EFE96999B}" destId="{868D577F-7FFC-49E5-A799-A170D2F06C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8821A-2EDF-47AB-A668-42B3E511894A}">
      <dsp:nvSpPr>
        <dsp:cNvPr id="0" name=""/>
        <dsp:cNvSpPr/>
      </dsp:nvSpPr>
      <dsp:spPr>
        <a:xfrm>
          <a:off x="4795451" y="757846"/>
          <a:ext cx="2741169" cy="317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580"/>
              </a:lnTo>
              <a:lnTo>
                <a:pt x="2741169" y="158580"/>
              </a:lnTo>
              <a:lnTo>
                <a:pt x="2741169" y="317160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44B612-159A-4B3B-A9AA-4B0E17F73B4E}">
      <dsp:nvSpPr>
        <dsp:cNvPr id="0" name=""/>
        <dsp:cNvSpPr/>
      </dsp:nvSpPr>
      <dsp:spPr>
        <a:xfrm>
          <a:off x="5105060" y="1830149"/>
          <a:ext cx="226542" cy="694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731"/>
              </a:lnTo>
              <a:lnTo>
                <a:pt x="226542" y="694731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28FCC-1393-4D59-81E9-4F72DABD4F06}">
      <dsp:nvSpPr>
        <dsp:cNvPr id="0" name=""/>
        <dsp:cNvSpPr/>
      </dsp:nvSpPr>
      <dsp:spPr>
        <a:xfrm>
          <a:off x="4795451" y="757846"/>
          <a:ext cx="913723" cy="317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580"/>
              </a:lnTo>
              <a:lnTo>
                <a:pt x="913723" y="158580"/>
              </a:lnTo>
              <a:lnTo>
                <a:pt x="913723" y="317160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14771-3020-4DDB-9510-94A050D3624B}">
      <dsp:nvSpPr>
        <dsp:cNvPr id="0" name=""/>
        <dsp:cNvSpPr/>
      </dsp:nvSpPr>
      <dsp:spPr>
        <a:xfrm>
          <a:off x="3881728" y="757846"/>
          <a:ext cx="913723" cy="317160"/>
        </a:xfrm>
        <a:custGeom>
          <a:avLst/>
          <a:gdLst/>
          <a:ahLst/>
          <a:cxnLst/>
          <a:rect l="0" t="0" r="0" b="0"/>
          <a:pathLst>
            <a:path>
              <a:moveTo>
                <a:pt x="913723" y="0"/>
              </a:moveTo>
              <a:lnTo>
                <a:pt x="913723" y="158580"/>
              </a:lnTo>
              <a:lnTo>
                <a:pt x="0" y="158580"/>
              </a:lnTo>
              <a:lnTo>
                <a:pt x="0" y="317160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BD821-2CBF-4A45-84B9-BF3681841930}">
      <dsp:nvSpPr>
        <dsp:cNvPr id="0" name=""/>
        <dsp:cNvSpPr/>
      </dsp:nvSpPr>
      <dsp:spPr>
        <a:xfrm>
          <a:off x="1450167" y="1830149"/>
          <a:ext cx="226542" cy="176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7034"/>
              </a:lnTo>
              <a:lnTo>
                <a:pt x="226542" y="1767034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F3579-F48C-434F-9117-CED83F70A0A9}">
      <dsp:nvSpPr>
        <dsp:cNvPr id="0" name=""/>
        <dsp:cNvSpPr/>
      </dsp:nvSpPr>
      <dsp:spPr>
        <a:xfrm>
          <a:off x="1450167" y="1830149"/>
          <a:ext cx="226542" cy="694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731"/>
              </a:lnTo>
              <a:lnTo>
                <a:pt x="226542" y="694731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2FF505-BE58-4623-974C-95D6395E6915}">
      <dsp:nvSpPr>
        <dsp:cNvPr id="0" name=""/>
        <dsp:cNvSpPr/>
      </dsp:nvSpPr>
      <dsp:spPr>
        <a:xfrm>
          <a:off x="2054281" y="757846"/>
          <a:ext cx="2741169" cy="317160"/>
        </a:xfrm>
        <a:custGeom>
          <a:avLst/>
          <a:gdLst/>
          <a:ahLst/>
          <a:cxnLst/>
          <a:rect l="0" t="0" r="0" b="0"/>
          <a:pathLst>
            <a:path>
              <a:moveTo>
                <a:pt x="2741169" y="0"/>
              </a:moveTo>
              <a:lnTo>
                <a:pt x="2741169" y="158580"/>
              </a:lnTo>
              <a:lnTo>
                <a:pt x="0" y="158580"/>
              </a:lnTo>
              <a:lnTo>
                <a:pt x="0" y="317160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EB3AF-5101-49D7-8102-EAE395B67682}">
      <dsp:nvSpPr>
        <dsp:cNvPr id="0" name=""/>
        <dsp:cNvSpPr/>
      </dsp:nvSpPr>
      <dsp:spPr>
        <a:xfrm>
          <a:off x="4040308" y="2703"/>
          <a:ext cx="1510286" cy="755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首頁</a:t>
          </a:r>
          <a:r>
            <a:rPr lang="en-US" altLang="zh-TW" sz="1900" kern="1200" dirty="0"/>
            <a:t/>
          </a:r>
          <a:br>
            <a:rPr lang="en-US" altLang="zh-TW" sz="1900" kern="1200" dirty="0"/>
          </a:br>
          <a:r>
            <a:rPr lang="en-US" altLang="zh-TW" sz="1900" kern="1200" dirty="0"/>
            <a:t>Index</a:t>
          </a:r>
          <a:endParaRPr lang="zh-TW" altLang="en-US" sz="1900" kern="1200" dirty="0"/>
        </a:p>
      </dsp:txBody>
      <dsp:txXfrm>
        <a:off x="4040308" y="2703"/>
        <a:ext cx="1510286" cy="755143"/>
      </dsp:txXfrm>
    </dsp:sp>
    <dsp:sp modelId="{94F9B89F-5B7D-4A96-B0FC-73D60F864641}">
      <dsp:nvSpPr>
        <dsp:cNvPr id="0" name=""/>
        <dsp:cNvSpPr/>
      </dsp:nvSpPr>
      <dsp:spPr>
        <a:xfrm>
          <a:off x="1299138" y="1075006"/>
          <a:ext cx="1510286" cy="7551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探索專案</a:t>
          </a:r>
          <a:endParaRPr lang="zh-TW" altLang="en-US" sz="1900" kern="1200" dirty="0"/>
        </a:p>
      </dsp:txBody>
      <dsp:txXfrm>
        <a:off x="1299138" y="1075006"/>
        <a:ext cx="1510286" cy="755143"/>
      </dsp:txXfrm>
    </dsp:sp>
    <dsp:sp modelId="{B20CFBF9-8E33-40E1-913C-5A80B1D6A2CA}">
      <dsp:nvSpPr>
        <dsp:cNvPr id="0" name=""/>
        <dsp:cNvSpPr/>
      </dsp:nvSpPr>
      <dsp:spPr>
        <a:xfrm>
          <a:off x="1676710" y="2147310"/>
          <a:ext cx="1510286" cy="7551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選擇要加入</a:t>
          </a:r>
          <a:endParaRPr lang="zh-TW" altLang="en-US" sz="1900" kern="1200" dirty="0"/>
        </a:p>
      </dsp:txBody>
      <dsp:txXfrm>
        <a:off x="1676710" y="2147310"/>
        <a:ext cx="1510286" cy="755143"/>
      </dsp:txXfrm>
    </dsp:sp>
    <dsp:sp modelId="{37364355-C47E-40FC-873F-866188FB7853}">
      <dsp:nvSpPr>
        <dsp:cNvPr id="0" name=""/>
        <dsp:cNvSpPr/>
      </dsp:nvSpPr>
      <dsp:spPr>
        <a:xfrm>
          <a:off x="1676710" y="3219613"/>
          <a:ext cx="1510286" cy="7551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專案介紹</a:t>
          </a:r>
          <a:endParaRPr lang="zh-TW" altLang="en-US" sz="1900" kern="1200" dirty="0"/>
        </a:p>
      </dsp:txBody>
      <dsp:txXfrm>
        <a:off x="1676710" y="3219613"/>
        <a:ext cx="1510286" cy="755143"/>
      </dsp:txXfrm>
    </dsp:sp>
    <dsp:sp modelId="{0B470807-A57E-4A70-9872-1E2CD65C981D}">
      <dsp:nvSpPr>
        <dsp:cNvPr id="0" name=""/>
        <dsp:cNvSpPr/>
      </dsp:nvSpPr>
      <dsp:spPr>
        <a:xfrm>
          <a:off x="3126585" y="1075006"/>
          <a:ext cx="1510286" cy="7551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發啟專案</a:t>
          </a:r>
          <a:endParaRPr lang="en-US" altLang="zh-TW" sz="1900" kern="1200" dirty="0"/>
        </a:p>
      </dsp:txBody>
      <dsp:txXfrm>
        <a:off x="3126585" y="1075006"/>
        <a:ext cx="1510286" cy="755143"/>
      </dsp:txXfrm>
    </dsp:sp>
    <dsp:sp modelId="{E83A1AB1-5A9C-4C93-9904-B1A0A6644B8A}">
      <dsp:nvSpPr>
        <dsp:cNvPr id="0" name=""/>
        <dsp:cNvSpPr/>
      </dsp:nvSpPr>
      <dsp:spPr>
        <a:xfrm>
          <a:off x="4954031" y="1075006"/>
          <a:ext cx="1510286" cy="7551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註冊</a:t>
          </a:r>
          <a:endParaRPr lang="zh-TW" altLang="en-US" sz="1900" kern="1200" dirty="0"/>
        </a:p>
      </dsp:txBody>
      <dsp:txXfrm>
        <a:off x="4954031" y="1075006"/>
        <a:ext cx="1510286" cy="755143"/>
      </dsp:txXfrm>
    </dsp:sp>
    <dsp:sp modelId="{2C7FEF66-C929-432C-9023-5EFB29870A2D}">
      <dsp:nvSpPr>
        <dsp:cNvPr id="0" name=""/>
        <dsp:cNvSpPr/>
      </dsp:nvSpPr>
      <dsp:spPr>
        <a:xfrm>
          <a:off x="5331603" y="2147310"/>
          <a:ext cx="1510286" cy="7551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smtClean="0"/>
            <a:t>填寫個人資料</a:t>
          </a:r>
          <a:endParaRPr lang="zh-TW" altLang="en-US" sz="1900" kern="1200" dirty="0"/>
        </a:p>
      </dsp:txBody>
      <dsp:txXfrm>
        <a:off x="5331603" y="2147310"/>
        <a:ext cx="1510286" cy="755143"/>
      </dsp:txXfrm>
    </dsp:sp>
    <dsp:sp modelId="{5ADAD52E-BCA2-4342-BEF7-C0659A6AC0A3}">
      <dsp:nvSpPr>
        <dsp:cNvPr id="0" name=""/>
        <dsp:cNvSpPr/>
      </dsp:nvSpPr>
      <dsp:spPr>
        <a:xfrm>
          <a:off x="6781477" y="1075006"/>
          <a:ext cx="1510286" cy="7551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聯絡客</a:t>
          </a:r>
          <a:r>
            <a:rPr lang="zh-TW" altLang="en-US" sz="1900" kern="1200" dirty="0" smtClean="0"/>
            <a:t>服</a:t>
          </a:r>
          <a:endParaRPr lang="zh-TW" altLang="en-US" sz="1900" kern="1200" dirty="0"/>
        </a:p>
      </dsp:txBody>
      <dsp:txXfrm>
        <a:off x="6781477" y="1075006"/>
        <a:ext cx="1510286" cy="755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140.115.236.72/demo-personal/BD101/web/C1700072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yingv.cc/" TargetMode="External"/><Relationship Id="rId2" Type="http://schemas.openxmlformats.org/officeDocument/2006/relationships/hyperlink" Target="https://www.zecze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labfinder.com/" TargetMode="External"/><Relationship Id="rId4" Type="http://schemas.openxmlformats.org/officeDocument/2006/relationships/hyperlink" Target="https://www.lativ.com.tw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Team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Maker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到陣來做夥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4579" y="3966943"/>
            <a:ext cx="7766936" cy="1096899"/>
          </a:xfrm>
        </p:spPr>
        <p:txBody>
          <a:bodyPr/>
          <a:lstStyle/>
          <a:p>
            <a:pPr algn="l"/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網站企劃</a:t>
            </a:r>
            <a:endParaRPr lang="en-US" altLang="zh-TW" dirty="0" smtClean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l"/>
            <a:r>
              <a:rPr lang="en-US" altLang="zh-TW" sz="1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</a:t>
            </a:r>
            <a:r>
              <a:rPr lang="zh-TW" altLang="en-US" sz="1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1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BD101 </a:t>
            </a:r>
            <a:r>
              <a:rPr lang="en-US" altLang="zh-TW" sz="1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|</a:t>
            </a:r>
            <a:r>
              <a:rPr lang="zh-TW" altLang="en-US" sz="1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1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C1700072</a:t>
            </a:r>
            <a:r>
              <a:rPr lang="zh-TW" altLang="en-US" sz="1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1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|</a:t>
            </a:r>
            <a:r>
              <a:rPr lang="zh-TW" altLang="en-US" sz="1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周曉方 </a:t>
            </a:r>
            <a:endParaRPr lang="zh-TW" altLang="en-US" sz="1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747" y="-1700207"/>
            <a:ext cx="10450044" cy="69707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58" y="5199692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65" y="1930400"/>
            <a:ext cx="2341165" cy="330517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6" y="1930400"/>
            <a:ext cx="4602870" cy="21568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844" y="27722"/>
            <a:ext cx="1269402" cy="683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54" y="477336"/>
            <a:ext cx="828024" cy="5931049"/>
          </a:xfrm>
        </p:spPr>
        <p:txBody>
          <a:bodyPr vert="eaVert">
            <a:normAutofit/>
          </a:bodyPr>
          <a:lstStyle/>
          <a:p>
            <a:r>
              <a:rPr lang="zh-TW" altLang="en-US" sz="3200" dirty="0">
                <a:solidFill>
                  <a:schemeClr val="bg1"/>
                </a:solidFill>
              </a:rPr>
              <a:t>手機</a:t>
            </a:r>
            <a:r>
              <a:rPr lang="zh-TW" altLang="en-US" sz="3200" dirty="0" smtClean="0">
                <a:solidFill>
                  <a:schemeClr val="bg1"/>
                </a:solidFill>
              </a:rPr>
              <a:t>版本 </a:t>
            </a:r>
            <a:r>
              <a:rPr lang="en-US" altLang="zh-TW" sz="3200" dirty="0" err="1" smtClean="0">
                <a:solidFill>
                  <a:schemeClr val="bg1"/>
                </a:solidFill>
              </a:rPr>
              <a:t>WireFrame</a:t>
            </a:r>
            <a:r>
              <a:rPr lang="zh-TW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TW" sz="3200" dirty="0">
                <a:solidFill>
                  <a:schemeClr val="bg1"/>
                </a:solidFill>
              </a:rPr>
              <a:t>– </a:t>
            </a:r>
            <a:r>
              <a:rPr lang="zh-TW" altLang="en-US" sz="3200" dirty="0" smtClean="0">
                <a:solidFill>
                  <a:schemeClr val="bg1"/>
                </a:solidFill>
              </a:rPr>
              <a:t>登入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56264" y="2495774"/>
            <a:ext cx="882127" cy="376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登入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5956" y="1297200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PC</a:t>
            </a:r>
            <a:r>
              <a:rPr lang="zh-TW" altLang="en-US" dirty="0"/>
              <a:t>版</a:t>
            </a:r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979239" y="1297200"/>
            <a:ext cx="196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手機版</a:t>
            </a:r>
            <a:r>
              <a:rPr lang="en-US" altLang="zh-TW" dirty="0"/>
              <a:t>Wireframe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29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627" y="1346272"/>
            <a:ext cx="2341165" cy="3305175"/>
          </a:xfrm>
        </p:spPr>
      </p:pic>
      <p:sp>
        <p:nvSpPr>
          <p:cNvPr id="7" name="矩形 6"/>
          <p:cNvSpPr/>
          <p:nvPr/>
        </p:nvSpPr>
        <p:spPr>
          <a:xfrm>
            <a:off x="23844" y="27722"/>
            <a:ext cx="1269402" cy="683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66" y="149226"/>
            <a:ext cx="828024" cy="6907790"/>
          </a:xfrm>
        </p:spPr>
        <p:txBody>
          <a:bodyPr vert="eaVert">
            <a:noAutofit/>
          </a:bodyPr>
          <a:lstStyle/>
          <a:p>
            <a:r>
              <a:rPr lang="zh-TW" altLang="en-US" sz="2900" dirty="0">
                <a:solidFill>
                  <a:schemeClr val="bg1"/>
                </a:solidFill>
              </a:rPr>
              <a:t>手機</a:t>
            </a:r>
            <a:r>
              <a:rPr lang="zh-TW" altLang="en-US" sz="2900" dirty="0" smtClean="0">
                <a:solidFill>
                  <a:schemeClr val="bg1"/>
                </a:solidFill>
              </a:rPr>
              <a:t>版本 </a:t>
            </a:r>
            <a:r>
              <a:rPr lang="en-US" altLang="zh-TW" sz="2900" dirty="0" err="1" smtClean="0">
                <a:solidFill>
                  <a:schemeClr val="bg1"/>
                </a:solidFill>
              </a:rPr>
              <a:t>WireFrame</a:t>
            </a:r>
            <a:r>
              <a:rPr lang="zh-TW" altLang="en-US" sz="2900" dirty="0" smtClean="0">
                <a:solidFill>
                  <a:schemeClr val="bg1"/>
                </a:solidFill>
              </a:rPr>
              <a:t> </a:t>
            </a:r>
            <a:r>
              <a:rPr lang="en-US" altLang="zh-TW" sz="2900" dirty="0">
                <a:solidFill>
                  <a:schemeClr val="bg1"/>
                </a:solidFill>
              </a:rPr>
              <a:t>– </a:t>
            </a:r>
            <a:r>
              <a:rPr lang="zh-TW" altLang="en-US" sz="2900" dirty="0" smtClean="0">
                <a:solidFill>
                  <a:schemeClr val="bg1"/>
                </a:solidFill>
              </a:rPr>
              <a:t>個人資料及登出</a:t>
            </a:r>
            <a:endParaRPr lang="zh-TW" altLang="en-US" sz="29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59446" y="1507636"/>
            <a:ext cx="2108498" cy="1848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歡迎畫面，個人資料</a:t>
            </a:r>
            <a:r>
              <a:rPr lang="en-US" altLang="zh-TW" dirty="0" smtClean="0">
                <a:solidFill>
                  <a:schemeClr val="tx1"/>
                </a:solidFill>
              </a:rPr>
              <a:t>, </a:t>
            </a:r>
            <a:r>
              <a:rPr lang="zh-TW" altLang="en-US" dirty="0" smtClean="0">
                <a:solidFill>
                  <a:schemeClr val="tx1"/>
                </a:solidFill>
              </a:rPr>
              <a:t>及登出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83" y="1346272"/>
            <a:ext cx="5589382" cy="25245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15683" y="921264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PC</a:t>
            </a:r>
            <a:r>
              <a:rPr lang="zh-TW" altLang="en-US" dirty="0"/>
              <a:t>版</a:t>
            </a:r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449559" y="872956"/>
            <a:ext cx="196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手機版</a:t>
            </a:r>
            <a:r>
              <a:rPr lang="en-US" altLang="zh-TW" dirty="0"/>
              <a:t>Wireframe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35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627" y="1335514"/>
            <a:ext cx="2341165" cy="3305175"/>
          </a:xfrm>
        </p:spPr>
      </p:pic>
      <p:sp>
        <p:nvSpPr>
          <p:cNvPr id="7" name="矩形 6"/>
          <p:cNvSpPr/>
          <p:nvPr/>
        </p:nvSpPr>
        <p:spPr>
          <a:xfrm>
            <a:off x="23844" y="27722"/>
            <a:ext cx="1269402" cy="683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66" y="149226"/>
            <a:ext cx="828024" cy="6907790"/>
          </a:xfrm>
        </p:spPr>
        <p:txBody>
          <a:bodyPr vert="eaVert">
            <a:noAutofit/>
          </a:bodyPr>
          <a:lstStyle/>
          <a:p>
            <a:r>
              <a:rPr lang="zh-TW" altLang="en-US" sz="2900" dirty="0">
                <a:solidFill>
                  <a:schemeClr val="bg1"/>
                </a:solidFill>
              </a:rPr>
              <a:t>手機</a:t>
            </a:r>
            <a:r>
              <a:rPr lang="zh-TW" altLang="en-US" sz="2900" dirty="0" smtClean="0">
                <a:solidFill>
                  <a:schemeClr val="bg1"/>
                </a:solidFill>
              </a:rPr>
              <a:t>版本 </a:t>
            </a:r>
            <a:r>
              <a:rPr lang="en-US" altLang="zh-TW" sz="2900" dirty="0" err="1" smtClean="0">
                <a:solidFill>
                  <a:schemeClr val="bg1"/>
                </a:solidFill>
              </a:rPr>
              <a:t>WireFrame</a:t>
            </a:r>
            <a:r>
              <a:rPr lang="zh-TW" altLang="en-US" sz="2900" dirty="0" smtClean="0">
                <a:solidFill>
                  <a:schemeClr val="bg1"/>
                </a:solidFill>
              </a:rPr>
              <a:t> </a:t>
            </a:r>
            <a:r>
              <a:rPr lang="en-US" altLang="zh-TW" sz="2900" dirty="0">
                <a:solidFill>
                  <a:schemeClr val="bg1"/>
                </a:solidFill>
              </a:rPr>
              <a:t>– </a:t>
            </a:r>
            <a:r>
              <a:rPr lang="zh-TW" altLang="en-US" sz="2900" dirty="0" smtClean="0">
                <a:solidFill>
                  <a:schemeClr val="bg1"/>
                </a:solidFill>
              </a:rPr>
              <a:t>客戶服務</a:t>
            </a:r>
            <a:endParaRPr lang="zh-TW" altLang="en-US" sz="29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59446" y="1507636"/>
            <a:ext cx="2108498" cy="1848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客戶服</a:t>
            </a:r>
            <a:r>
              <a:rPr lang="zh-TW" altLang="en-US" dirty="0">
                <a:solidFill>
                  <a:schemeClr val="tx1"/>
                </a:solidFill>
              </a:rPr>
              <a:t>務</a:t>
            </a:r>
          </a:p>
        </p:txBody>
      </p:sp>
      <p:sp>
        <p:nvSpPr>
          <p:cNvPr id="12" name="矩形 11"/>
          <p:cNvSpPr/>
          <p:nvPr/>
        </p:nvSpPr>
        <p:spPr>
          <a:xfrm>
            <a:off x="1515683" y="494453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PC</a:t>
            </a:r>
            <a:r>
              <a:rPr lang="zh-TW" altLang="en-US" dirty="0"/>
              <a:t>版</a:t>
            </a:r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64627" y="494453"/>
            <a:ext cx="196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手機版</a:t>
            </a:r>
            <a:r>
              <a:rPr lang="en-US" altLang="zh-TW" dirty="0"/>
              <a:t>Wireframe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83" y="1057622"/>
            <a:ext cx="5239871" cy="48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</a:t>
            </a:r>
            <a:r>
              <a:rPr lang="en-US" altLang="zh-TW" smtClean="0"/>
              <a:t>Demo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http://140.115.236.72/demo-personal/BD101/web/C1700072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35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參考網站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https://www.zeczec.com/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https://www.flyingv.cc/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https://www.lativ.com.tw/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hlinkClick r:id="rId5"/>
              </a:rPr>
              <a:t>http://collabfinder.com/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58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Agenda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網站主題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Logo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網站字型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色彩計畫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架構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Prototype</a:t>
            </a:r>
            <a:endParaRPr lang="zh-TW" altLang="en-US" dirty="0" smtClean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參考網站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241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網站主題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88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網站名稱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Team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Maker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到陣來做夥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起源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 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我有個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idea,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想找對這個想法也有興趣的人一起來完成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網站類型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公共分享平台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目的         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分享你的創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意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,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並號召有興趣的人一起加入來完成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對象         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有創意的人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,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並對這個創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意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有興趣並願意加入專案一起完成的人</a:t>
            </a:r>
          </a:p>
        </p:txBody>
      </p:sp>
    </p:spTree>
    <p:extLst>
      <p:ext uri="{BB962C8B-B14F-4D97-AF65-F5344CB8AC3E}">
        <p14:creationId xmlns:p14="http://schemas.microsoft.com/office/powerpoint/2010/main" val="80974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Logo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</a:rPr>
              <a:t>以黃色潑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</a:rPr>
              <a:t>墨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</a:rPr>
              <a:t>為意象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</a:rPr>
              <a:t>代表大夥團結在一起完成專案</a:t>
            </a:r>
            <a:endParaRPr lang="en-US" altLang="zh-TW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</a:rPr>
              <a:t>使用華康童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</a:rPr>
              <a:t>童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</a:rPr>
              <a:t>體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</a:rPr>
              <a:t>讓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</a:rPr>
              <a:t>使用者感覺這裡是一個輕鬆不拘束的使用環境</a:t>
            </a:r>
            <a:endParaRPr lang="en-US" altLang="zh-TW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</a:rPr>
              <a:t>到陣來做夥的文字底下用手寫的筆劃線強調網站做夥的概念</a:t>
            </a:r>
            <a:endParaRPr lang="en-US" altLang="zh-TW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6889" y="-581402"/>
            <a:ext cx="10450044" cy="69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網站字型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中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文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微軟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正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黑體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華康中特圓體(P)" panose="020F0800000000000000" pitchFamily="34" charset="-120"/>
              <a:ea typeface="華康中特圓體(P)" panose="020F08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英文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Arial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字體色：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黑色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8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色彩計畫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5813"/>
          </a:xfrm>
        </p:spPr>
        <p:txBody>
          <a:bodyPr>
            <a:normAutofit fontScale="77500" lnSpcReduction="20000"/>
          </a:bodyPr>
          <a:lstStyle/>
          <a:p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2300" dirty="0" smtClean="0">
                <a:solidFill>
                  <a:schemeClr val="bg1">
                    <a:lumMod val="50000"/>
                  </a:schemeClr>
                </a:solidFill>
              </a:rPr>
              <a:t>主色</a:t>
            </a:r>
            <a:endParaRPr lang="en-US" altLang="zh-TW" sz="23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102663"/>
              </p:ext>
            </p:extLst>
          </p:nvPr>
        </p:nvGraphicFramePr>
        <p:xfrm>
          <a:off x="2117810" y="1825625"/>
          <a:ext cx="1975275" cy="1705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Image" r:id="rId3" imgW="558720" imgH="482400" progId="Photoshop.Image.13">
                  <p:embed/>
                </p:oleObj>
              </mc:Choice>
              <mc:Fallback>
                <p:oleObj name="Image" r:id="rId3" imgW="558720" imgH="482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7810" y="1825625"/>
                        <a:ext cx="1975275" cy="1705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內容版面配置區 2"/>
          <p:cNvSpPr txBox="1">
            <a:spLocks/>
          </p:cNvSpPr>
          <p:nvPr/>
        </p:nvSpPr>
        <p:spPr>
          <a:xfrm>
            <a:off x="838200" y="3903692"/>
            <a:ext cx="10515600" cy="925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34219" y="2486881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#FCF379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228" y="3764486"/>
            <a:ext cx="1235109" cy="12548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84398" y="4181003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#EBE8E3</a:t>
            </a:r>
            <a:endParaRPr lang="zh-TW" altLang="en-US" dirty="0"/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838200" y="3587815"/>
            <a:ext cx="10515600" cy="925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2300" dirty="0">
                <a:solidFill>
                  <a:schemeClr val="bg1">
                    <a:lumMod val="50000"/>
                  </a:schemeClr>
                </a:solidFill>
              </a:rPr>
              <a:t>輔</a:t>
            </a:r>
            <a:r>
              <a:rPr lang="zh-TW" altLang="en-US" sz="2300" dirty="0" smtClean="0">
                <a:solidFill>
                  <a:schemeClr val="bg1">
                    <a:lumMod val="50000"/>
                  </a:schemeClr>
                </a:solidFill>
              </a:rPr>
              <a:t>色</a:t>
            </a:r>
            <a:endParaRPr lang="en-US" altLang="zh-TW" sz="23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Wingdings 3" charset="2"/>
              <a:buNone/>
            </a:pPr>
            <a:endParaRPr lang="en-US" altLang="zh-TW" dirty="0" smtClean="0"/>
          </a:p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369" y="3771044"/>
            <a:ext cx="1308363" cy="12129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560988" y="4239227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#BCA598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833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網站架構</a:t>
            </a:r>
            <a:endParaRPr lang="zh-TW" altLang="en-US" dirty="0"/>
          </a:p>
        </p:txBody>
      </p:sp>
      <p:graphicFrame>
        <p:nvGraphicFramePr>
          <p:cNvPr id="4" name="內容版面配置區 10"/>
          <p:cNvGraphicFramePr>
            <a:graphicFrameLocks noGrp="1"/>
          </p:cNvGraphicFramePr>
          <p:nvPr>
            <p:ph idx="1"/>
            <p:extLst/>
          </p:nvPr>
        </p:nvGraphicFramePr>
        <p:xfrm>
          <a:off x="677334" y="1532238"/>
          <a:ext cx="9590903" cy="3977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96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04" y="835634"/>
            <a:ext cx="1807015" cy="259035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466393" y="34282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PC</a:t>
            </a:r>
            <a:r>
              <a:rPr lang="zh-TW" altLang="en-US" dirty="0" smtClean="0"/>
              <a:t>版</a:t>
            </a:r>
            <a:r>
              <a:rPr lang="en-US" altLang="zh-TW" dirty="0"/>
              <a:t>L</a:t>
            </a:r>
            <a:r>
              <a:rPr lang="en-US" altLang="zh-TW" dirty="0" smtClean="0"/>
              <a:t>ayout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57187" y="350918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手</a:t>
            </a:r>
            <a:r>
              <a:rPr lang="zh-TW" altLang="en-US" dirty="0"/>
              <a:t>機</a:t>
            </a:r>
            <a:r>
              <a:rPr lang="zh-TW" altLang="en-US" dirty="0" smtClean="0"/>
              <a:t>版</a:t>
            </a:r>
            <a:r>
              <a:rPr lang="en-US" altLang="zh-TW" dirty="0" smtClean="0"/>
              <a:t>Wireframe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533011" y="835634"/>
            <a:ext cx="4102375" cy="5902973"/>
            <a:chOff x="855983" y="873732"/>
            <a:chExt cx="4102375" cy="590297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983" y="873732"/>
              <a:ext cx="4102375" cy="194421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983" y="2864933"/>
              <a:ext cx="4084067" cy="1985934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984" y="4850867"/>
              <a:ext cx="4084067" cy="1925838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7731939" y="899499"/>
            <a:ext cx="374463" cy="442543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496" y="899499"/>
            <a:ext cx="378906" cy="3955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3844" y="27722"/>
            <a:ext cx="1269402" cy="683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261836" y="359976"/>
            <a:ext cx="687607" cy="6230015"/>
          </a:xfrm>
        </p:spPr>
        <p:txBody>
          <a:bodyPr vert="eaVert">
            <a:normAutofit fontScale="90000"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手機</a:t>
            </a:r>
            <a:r>
              <a:rPr lang="zh-TW" altLang="en-US" dirty="0" smtClean="0">
                <a:solidFill>
                  <a:schemeClr val="bg1"/>
                </a:solidFill>
              </a:rPr>
              <a:t>版本  </a:t>
            </a:r>
            <a:r>
              <a:rPr lang="en-US" altLang="zh-TW" dirty="0" err="1" smtClean="0">
                <a:solidFill>
                  <a:schemeClr val="bg1"/>
                </a:solidFill>
              </a:rPr>
              <a:t>WireFrame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– </a:t>
            </a:r>
            <a:r>
              <a:rPr lang="zh-TW" altLang="en-US" dirty="0" smtClean="0">
                <a:solidFill>
                  <a:schemeClr val="bg1"/>
                </a:solidFill>
              </a:rPr>
              <a:t>首頁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6361112" y="3785024"/>
            <a:ext cx="1829952" cy="2953583"/>
            <a:chOff x="5464139" y="2217830"/>
            <a:chExt cx="2440527" cy="3496874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139" y="2217830"/>
              <a:ext cx="2440527" cy="3496874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410816" y="2225957"/>
              <a:ext cx="430803" cy="635577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0815" y="2318910"/>
              <a:ext cx="430803" cy="449670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8995745" y="852507"/>
            <a:ext cx="1803576" cy="2590354"/>
            <a:chOff x="7477854" y="2225957"/>
            <a:chExt cx="2443385" cy="351312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854" y="2225957"/>
              <a:ext cx="2443385" cy="3513127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8087270" y="3694695"/>
              <a:ext cx="1186732" cy="5593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>
                  <a:solidFill>
                    <a:schemeClr val="tx1"/>
                  </a:solidFill>
                </a:rPr>
                <a:t>專案照片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6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8740264" y="1796580"/>
            <a:ext cx="2481948" cy="3307980"/>
            <a:chOff x="7477854" y="2225957"/>
            <a:chExt cx="2443385" cy="351312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854" y="2225957"/>
              <a:ext cx="2443385" cy="351312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8087270" y="3694695"/>
              <a:ext cx="1186732" cy="5593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>
                  <a:solidFill>
                    <a:schemeClr val="tx1"/>
                  </a:solidFill>
                </a:rPr>
                <a:t>專案照片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36862" y="1791616"/>
            <a:ext cx="2291511" cy="3317909"/>
            <a:chOff x="5464139" y="2217830"/>
            <a:chExt cx="2440527" cy="349687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139" y="2217830"/>
              <a:ext cx="2440527" cy="349687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7410816" y="2225957"/>
              <a:ext cx="430803" cy="635577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815" y="2318910"/>
              <a:ext cx="430803" cy="449670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255" y="1791616"/>
            <a:ext cx="4324716" cy="202000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3844" y="27722"/>
            <a:ext cx="1269402" cy="683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853" y="518544"/>
            <a:ext cx="753011" cy="5848634"/>
          </a:xfrm>
        </p:spPr>
        <p:txBody>
          <a:bodyPr vert="eaVert">
            <a:norm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+mj-ea"/>
              </a:rPr>
              <a:t>手機</a:t>
            </a:r>
            <a:r>
              <a:rPr lang="zh-TW" altLang="en-US" sz="3200" dirty="0" smtClean="0">
                <a:solidFill>
                  <a:schemeClr val="bg1"/>
                </a:solidFill>
                <a:latin typeface="+mj-ea"/>
              </a:rPr>
              <a:t>版本 </a:t>
            </a:r>
            <a:r>
              <a:rPr lang="en-US" altLang="zh-TW" sz="3200" dirty="0" err="1" smtClean="0">
                <a:solidFill>
                  <a:schemeClr val="bg1"/>
                </a:solidFill>
                <a:latin typeface="+mj-ea"/>
              </a:rPr>
              <a:t>WireFrame</a:t>
            </a:r>
            <a:r>
              <a:rPr lang="zh-TW" altLang="en-US" sz="3200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+mj-ea"/>
              </a:rPr>
              <a:t>- </a:t>
            </a:r>
            <a:r>
              <a:rPr lang="zh-TW" altLang="en-US" sz="3200" dirty="0" smtClean="0">
                <a:solidFill>
                  <a:schemeClr val="bg1"/>
                </a:solidFill>
                <a:latin typeface="+mj-ea"/>
              </a:rPr>
              <a:t>內頁</a:t>
            </a:r>
            <a:endParaRPr lang="zh-TW" altLang="en-US" sz="32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00255" y="1211119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PC</a:t>
            </a:r>
            <a:r>
              <a:rPr lang="zh-TW" altLang="en-US" dirty="0"/>
              <a:t>版</a:t>
            </a:r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995804" y="1189665"/>
            <a:ext cx="196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手機版</a:t>
            </a:r>
            <a:r>
              <a:rPr lang="en-US" altLang="zh-TW" dirty="0"/>
              <a:t>Wireframe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5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678</TotalTime>
  <Words>235</Words>
  <Application>Microsoft Office PowerPoint</Application>
  <PresentationFormat>寬螢幕</PresentationFormat>
  <Paragraphs>71</Paragraphs>
  <Slides>14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Adobe 黑体 Std R</vt:lpstr>
      <vt:lpstr>Arial Unicode MS</vt:lpstr>
      <vt:lpstr>華康中特圓體(P)</vt:lpstr>
      <vt:lpstr>微軟正黑體</vt:lpstr>
      <vt:lpstr>Arial</vt:lpstr>
      <vt:lpstr>Times New Roman</vt:lpstr>
      <vt:lpstr>Trebuchet MS</vt:lpstr>
      <vt:lpstr>Wingdings 3</vt:lpstr>
      <vt:lpstr>多面向</vt:lpstr>
      <vt:lpstr>Image</vt:lpstr>
      <vt:lpstr>  Team Maker到陣來做夥</vt:lpstr>
      <vt:lpstr>Agenda</vt:lpstr>
      <vt:lpstr>網站主題</vt:lpstr>
      <vt:lpstr>Logo</vt:lpstr>
      <vt:lpstr>網站字型</vt:lpstr>
      <vt:lpstr>色彩計畫</vt:lpstr>
      <vt:lpstr>網站架構</vt:lpstr>
      <vt:lpstr>手機版本  WireFrame – 首頁</vt:lpstr>
      <vt:lpstr>手機版本 WireFrame - 內頁</vt:lpstr>
      <vt:lpstr>手機版本 WireFrame – 登入</vt:lpstr>
      <vt:lpstr>手機版本 WireFrame – 個人資料及登出</vt:lpstr>
      <vt:lpstr>手機版本 WireFrame – 客戶服務</vt:lpstr>
      <vt:lpstr>網頁Demo</vt:lpstr>
      <vt:lpstr>參考網站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TeamMaker到陣來做夥</dc:title>
  <dc:creator>user</dc:creator>
  <cp:lastModifiedBy>user</cp:lastModifiedBy>
  <cp:revision>91</cp:revision>
  <dcterms:created xsi:type="dcterms:W3CDTF">2017-03-28T12:42:43Z</dcterms:created>
  <dcterms:modified xsi:type="dcterms:W3CDTF">2017-05-25T02:19:54Z</dcterms:modified>
</cp:coreProperties>
</file>